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6858000" cx="12192000"/>
  <p:notesSz cx="6858000" cy="9144000"/>
  <p:embeddedFontLst>
    <p:embeddedFont>
      <p:font typeface="DM Sans Medium"/>
      <p:regular r:id="rId36"/>
      <p:bold r:id="rId37"/>
      <p:italic r:id="rId38"/>
      <p:boldItalic r:id="rId39"/>
    </p:embeddedFont>
    <p:embeddedFont>
      <p:font typeface="Abril Fatface"/>
      <p:regular r:id="rId40"/>
    </p:embeddedFont>
    <p:embeddedFont>
      <p:font typeface="Poppins"/>
      <p:regular r:id="rId41"/>
      <p:bold r:id="rId42"/>
      <p:italic r:id="rId43"/>
      <p:boldItalic r:id="rId44"/>
    </p:embeddedFont>
    <p:embeddedFont>
      <p:font typeface="Dela Gothic One"/>
      <p:regular r:id="rId45"/>
    </p:embeddedFont>
    <p:embeddedFont>
      <p:font typeface="DM Sans"/>
      <p:regular r:id="rId46"/>
      <p:bold r:id="rId47"/>
      <p:italic r:id="rId48"/>
      <p:boldItalic r:id="rId49"/>
    </p:embeddedFont>
    <p:embeddedFont>
      <p:font typeface="Homemade Apple"/>
      <p:regular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AbrilFatface-regular.fntdata"/><Relationship Id="rId42" Type="http://schemas.openxmlformats.org/officeDocument/2006/relationships/font" Target="fonts/Poppins-bold.fntdata"/><Relationship Id="rId41" Type="http://schemas.openxmlformats.org/officeDocument/2006/relationships/font" Target="fonts/Poppins-regular.fntdata"/><Relationship Id="rId44" Type="http://schemas.openxmlformats.org/officeDocument/2006/relationships/font" Target="fonts/Poppins-boldItalic.fntdata"/><Relationship Id="rId43" Type="http://schemas.openxmlformats.org/officeDocument/2006/relationships/font" Target="fonts/Poppins-italic.fntdata"/><Relationship Id="rId46" Type="http://schemas.openxmlformats.org/officeDocument/2006/relationships/font" Target="fonts/DMSans-regular.fntdata"/><Relationship Id="rId45" Type="http://schemas.openxmlformats.org/officeDocument/2006/relationships/font" Target="fonts/DelaGothicOn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DMSans-italic.fntdata"/><Relationship Id="rId47" Type="http://schemas.openxmlformats.org/officeDocument/2006/relationships/font" Target="fonts/DMSans-bold.fntdata"/><Relationship Id="rId49" Type="http://schemas.openxmlformats.org/officeDocument/2006/relationships/font" Target="fonts/DM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font" Target="fonts/DMSansMedium-bold.fntdata"/><Relationship Id="rId36" Type="http://schemas.openxmlformats.org/officeDocument/2006/relationships/font" Target="fonts/DMSansMedium-regular.fntdata"/><Relationship Id="rId39" Type="http://schemas.openxmlformats.org/officeDocument/2006/relationships/font" Target="fonts/DMSansMedium-boldItalic.fntdata"/><Relationship Id="rId38" Type="http://schemas.openxmlformats.org/officeDocument/2006/relationships/font" Target="fonts/DMSansMedium-italic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0" Type="http://schemas.openxmlformats.org/officeDocument/2006/relationships/font" Target="fonts/HomemadeAppl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a073618e60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a073618e6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b1bd1edfc0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2b1bd1edfc0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b1bd1edfc0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2b1bd1edfc0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b1bd1edfc0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2b1bd1edfc0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b1bd1edfc0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b1bd1edfc0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b1bd1edfc0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b1bd1edfc0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b1bd1edfc0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2b1bd1edfc0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2b1bd1edfc0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2b1bd1edfc0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a073618e6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a073618e6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a073618e60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a073618e6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a073618e60_0_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a073618e60_0_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b1bd1edfc0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b1bd1edfc0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11c3728c19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111c3728c19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2b1bd1edfc0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2b1bd1edfc0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2b1bd1edfc0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2b1bd1edfc0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ga073618e60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2" name="Google Shape;652;ga073618e6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a073618e60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a073618e6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Комментируем, как образовались краткие формы прилагательных, акцентируем внимание на количество букв в окончании полных и кратких прилагательных. Во второй колонке ребята образуют краткие формы, где возможно, самостоятельно.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2b1bd1edfc0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2b1bd1edfc0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2b1bd1edfc0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5" name="Google Shape;715;g2b1bd1edfc0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Работа в парах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2b1bd1edfc0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2b1bd1edfc0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2b218fdc2d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1" name="Google Shape;771;g2b218fdc2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2b218fdc2dc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2b218fdc2d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Составить сиквейн на тему Прилагательное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b1bd1edfc0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b1bd1edfc0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Записываем цели на слайд, которые диктуют дети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g2b1bd1edfc0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4" name="Google Shape;784;g2b1bd1edfc0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a073618e60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a073618e60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11c3728c19_2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11c3728c19_2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b1bd1edfc0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b1bd1edfc0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b1bd1edfc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b1bd1edfc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2b1bd1edfc0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2b1bd1edfc0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2b1bd1edfc0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2b1bd1edfc0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mania.com/questions-powerpoint-google-slides/can-i-use-these-templates/" TargetMode="External"/><Relationship Id="rId3" Type="http://schemas.openxmlformats.org/officeDocument/2006/relationships/hyperlink" Target="https://www.facebook.com/SlidesManiaSM/" TargetMode="External"/><Relationship Id="rId4" Type="http://schemas.openxmlformats.org/officeDocument/2006/relationships/image" Target="../media/image1.png"/><Relationship Id="rId11" Type="http://schemas.openxmlformats.org/officeDocument/2006/relationships/image" Target="../media/image4.png"/><Relationship Id="rId10" Type="http://schemas.openxmlformats.org/officeDocument/2006/relationships/image" Target="../media/image2.png"/><Relationship Id="rId9" Type="http://schemas.openxmlformats.org/officeDocument/2006/relationships/hyperlink" Target="https://www.instagram.com/slidesmania/" TargetMode="External"/><Relationship Id="rId5" Type="http://schemas.openxmlformats.org/officeDocument/2006/relationships/hyperlink" Target="https://twitter.com/SlidesManiaSM/" TargetMode="External"/><Relationship Id="rId6" Type="http://schemas.openxmlformats.org/officeDocument/2006/relationships/image" Target="../media/image5.png"/><Relationship Id="rId7" Type="http://schemas.openxmlformats.org/officeDocument/2006/relationships/hyperlink" Target="https://www.pinterest.com/slidesmania/" TargetMode="External"/><Relationship Id="rId8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1 Title">
  <p:cSld name="CUSTOM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>
            <a:off x="570300" y="1024650"/>
            <a:ext cx="11051400" cy="53397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411500" y="3410950"/>
            <a:ext cx="9369000" cy="443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type="title"/>
          </p:nvPr>
        </p:nvSpPr>
        <p:spPr>
          <a:xfrm>
            <a:off x="1411500" y="1440525"/>
            <a:ext cx="9369000" cy="1979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ldrich"/>
              <a:buNone/>
              <a:defRPr sz="55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570300" y="488850"/>
            <a:ext cx="110514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733350" y="5607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1029525" y="5607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1325700" y="5607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>
            <p:ph idx="2" type="pic"/>
          </p:nvPr>
        </p:nvSpPr>
        <p:spPr>
          <a:xfrm>
            <a:off x="814800" y="3948975"/>
            <a:ext cx="10562400" cy="2214000"/>
          </a:xfrm>
          <a:prstGeom prst="roundRect">
            <a:avLst>
              <a:gd fmla="val 13849" name="adj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" name="Google Shape;19;p2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>
            <a:off x="814800" y="296777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1123450" y="330767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0 Timeline">
  <p:cSld name="CUSTOM_14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"/>
          <p:cNvSpPr/>
          <p:nvPr/>
        </p:nvSpPr>
        <p:spPr>
          <a:xfrm>
            <a:off x="267000" y="982800"/>
            <a:ext cx="11658000" cy="5259000"/>
          </a:xfrm>
          <a:prstGeom prst="roundRect">
            <a:avLst>
              <a:gd fmla="val 4765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1"/>
          <p:cNvSpPr txBox="1"/>
          <p:nvPr>
            <p:ph idx="1" type="subTitle"/>
          </p:nvPr>
        </p:nvSpPr>
        <p:spPr>
          <a:xfrm>
            <a:off x="835075" y="27812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Dela Gothic One"/>
                <a:ea typeface="Dela Gothic One"/>
                <a:cs typeface="Dela Gothic One"/>
                <a:sym typeface="Dela Gothic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49" name="Google Shape;149;p11"/>
          <p:cNvSpPr txBox="1"/>
          <p:nvPr>
            <p:ph idx="2" type="subTitle"/>
          </p:nvPr>
        </p:nvSpPr>
        <p:spPr>
          <a:xfrm>
            <a:off x="3006058" y="27812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Dela Gothic One"/>
                <a:ea typeface="Dela Gothic One"/>
                <a:cs typeface="Dela Gothic One"/>
                <a:sym typeface="Dela Gothic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50" name="Google Shape;150;p11"/>
          <p:cNvSpPr txBox="1"/>
          <p:nvPr>
            <p:ph idx="3" type="subTitle"/>
          </p:nvPr>
        </p:nvSpPr>
        <p:spPr>
          <a:xfrm>
            <a:off x="5177042" y="27812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Dela Gothic One"/>
                <a:ea typeface="Dela Gothic One"/>
                <a:cs typeface="Dela Gothic One"/>
                <a:sym typeface="Dela Gothic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51" name="Google Shape;151;p11"/>
          <p:cNvSpPr txBox="1"/>
          <p:nvPr>
            <p:ph idx="4" type="subTitle"/>
          </p:nvPr>
        </p:nvSpPr>
        <p:spPr>
          <a:xfrm>
            <a:off x="7348025" y="27812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Dela Gothic One"/>
                <a:ea typeface="Dela Gothic One"/>
                <a:cs typeface="Dela Gothic One"/>
                <a:sym typeface="Dela Gothic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52" name="Google Shape;152;p11"/>
          <p:cNvSpPr txBox="1"/>
          <p:nvPr>
            <p:ph idx="5" type="subTitle"/>
          </p:nvPr>
        </p:nvSpPr>
        <p:spPr>
          <a:xfrm>
            <a:off x="9519008" y="27812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latin typeface="Dela Gothic One"/>
                <a:ea typeface="Dela Gothic One"/>
                <a:cs typeface="Dela Gothic One"/>
                <a:sym typeface="Dela Gothic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b="1" sz="2200"/>
            </a:lvl2pPr>
            <a:lvl3pPr lvl="2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3pPr>
            <a:lvl4pPr lvl="3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4pPr>
            <a:lvl5pPr lvl="4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5pPr>
            <a:lvl6pPr lvl="5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6pPr>
            <a:lvl7pPr lvl="6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7pPr>
            <a:lvl8pPr lvl="7" rtl="0" algn="ctr">
              <a:spcBef>
                <a:spcPts val="2100"/>
              </a:spcBef>
              <a:spcAft>
                <a:spcPts val="0"/>
              </a:spcAft>
              <a:buSzPts val="2200"/>
              <a:buNone/>
              <a:defRPr b="1" sz="2200"/>
            </a:lvl8pPr>
            <a:lvl9pPr lvl="8" rtl="0" algn="ctr">
              <a:spcBef>
                <a:spcPts val="2100"/>
              </a:spcBef>
              <a:spcAft>
                <a:spcPts val="2100"/>
              </a:spcAft>
              <a:buSzPts val="2200"/>
              <a:buNone/>
              <a:defRPr b="1" sz="2200"/>
            </a:lvl9pPr>
          </a:lstStyle>
          <a:p/>
        </p:txBody>
      </p:sp>
      <p:sp>
        <p:nvSpPr>
          <p:cNvPr id="153" name="Google Shape;153;p11"/>
          <p:cNvSpPr txBox="1"/>
          <p:nvPr>
            <p:ph type="title"/>
          </p:nvPr>
        </p:nvSpPr>
        <p:spPr>
          <a:xfrm>
            <a:off x="835075" y="1279175"/>
            <a:ext cx="105216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154" name="Google Shape;154;p11"/>
          <p:cNvSpPr txBox="1"/>
          <p:nvPr>
            <p:ph idx="6" type="body"/>
          </p:nvPr>
        </p:nvSpPr>
        <p:spPr>
          <a:xfrm>
            <a:off x="835075" y="3647500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5" name="Google Shape;155;p11"/>
          <p:cNvSpPr txBox="1"/>
          <p:nvPr>
            <p:ph idx="7" type="body"/>
          </p:nvPr>
        </p:nvSpPr>
        <p:spPr>
          <a:xfrm>
            <a:off x="3006058" y="3647500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6" name="Google Shape;156;p11"/>
          <p:cNvSpPr txBox="1"/>
          <p:nvPr>
            <p:ph idx="8" type="body"/>
          </p:nvPr>
        </p:nvSpPr>
        <p:spPr>
          <a:xfrm>
            <a:off x="5177041" y="3647500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7" name="Google Shape;157;p11"/>
          <p:cNvSpPr txBox="1"/>
          <p:nvPr>
            <p:ph idx="9" type="body"/>
          </p:nvPr>
        </p:nvSpPr>
        <p:spPr>
          <a:xfrm>
            <a:off x="7348024" y="3647500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8" name="Google Shape;158;p11"/>
          <p:cNvSpPr txBox="1"/>
          <p:nvPr>
            <p:ph idx="13" type="body"/>
          </p:nvPr>
        </p:nvSpPr>
        <p:spPr>
          <a:xfrm>
            <a:off x="9519007" y="3647500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0200" lvl="0" marL="457200" rtl="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59" name="Google Shape;159;p11"/>
          <p:cNvSpPr/>
          <p:nvPr/>
        </p:nvSpPr>
        <p:spPr>
          <a:xfrm>
            <a:off x="267000" y="447000"/>
            <a:ext cx="116580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1"/>
          <p:cNvSpPr/>
          <p:nvPr/>
        </p:nvSpPr>
        <p:spPr>
          <a:xfrm>
            <a:off x="428550" y="51885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1"/>
          <p:cNvSpPr/>
          <p:nvPr/>
        </p:nvSpPr>
        <p:spPr>
          <a:xfrm>
            <a:off x="724725" y="51885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1"/>
          <p:cNvSpPr/>
          <p:nvPr/>
        </p:nvSpPr>
        <p:spPr>
          <a:xfrm>
            <a:off x="1020900" y="51885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1 Title and text left">
  <p:cSld name="CUSTOM_15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"/>
          <p:cNvSpPr txBox="1"/>
          <p:nvPr>
            <p:ph type="title"/>
          </p:nvPr>
        </p:nvSpPr>
        <p:spPr>
          <a:xfrm>
            <a:off x="876425" y="1981100"/>
            <a:ext cx="5581500" cy="1264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165" name="Google Shape;165;p12"/>
          <p:cNvSpPr txBox="1"/>
          <p:nvPr>
            <p:ph idx="1" type="body"/>
          </p:nvPr>
        </p:nvSpPr>
        <p:spPr>
          <a:xfrm>
            <a:off x="876525" y="3438950"/>
            <a:ext cx="5581500" cy="1702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 algn="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 algn="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 algn="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 algn="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 algn="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 algn="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 algn="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2 Title and text right">
  <p:cSld name="CUSTOM_16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/>
          <p:nvPr>
            <p:ph type="title"/>
          </p:nvPr>
        </p:nvSpPr>
        <p:spPr>
          <a:xfrm>
            <a:off x="4918988" y="2122000"/>
            <a:ext cx="5581500" cy="1242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168" name="Google Shape;168;p13"/>
          <p:cNvSpPr txBox="1"/>
          <p:nvPr>
            <p:ph idx="1" type="body"/>
          </p:nvPr>
        </p:nvSpPr>
        <p:spPr>
          <a:xfrm>
            <a:off x="4919088" y="3503650"/>
            <a:ext cx="5581500" cy="1702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3 Just title">
  <p:cSld name="CUSTOM_22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4"/>
          <p:cNvSpPr txBox="1"/>
          <p:nvPr>
            <p:ph type="title"/>
          </p:nvPr>
        </p:nvSpPr>
        <p:spPr>
          <a:xfrm>
            <a:off x="415650" y="421101"/>
            <a:ext cx="11360700" cy="991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4 Certificate">
  <p:cSld name="CUSTOM_23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5"/>
          <p:cNvSpPr/>
          <p:nvPr/>
        </p:nvSpPr>
        <p:spPr>
          <a:xfrm>
            <a:off x="190800" y="754200"/>
            <a:ext cx="11790300" cy="5907300"/>
          </a:xfrm>
          <a:prstGeom prst="roundRect">
            <a:avLst>
              <a:gd fmla="val 3909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5"/>
          <p:cNvSpPr/>
          <p:nvPr/>
        </p:nvSpPr>
        <p:spPr>
          <a:xfrm>
            <a:off x="190800" y="218400"/>
            <a:ext cx="117903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5"/>
          <p:cNvSpPr/>
          <p:nvPr/>
        </p:nvSpPr>
        <p:spPr>
          <a:xfrm>
            <a:off x="352350" y="29025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5"/>
          <p:cNvSpPr/>
          <p:nvPr/>
        </p:nvSpPr>
        <p:spPr>
          <a:xfrm>
            <a:off x="648525" y="29025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5"/>
          <p:cNvSpPr/>
          <p:nvPr/>
        </p:nvSpPr>
        <p:spPr>
          <a:xfrm>
            <a:off x="944700" y="29025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5"/>
          <p:cNvSpPr txBox="1"/>
          <p:nvPr>
            <p:ph type="title"/>
          </p:nvPr>
        </p:nvSpPr>
        <p:spPr>
          <a:xfrm>
            <a:off x="415650" y="941314"/>
            <a:ext cx="11360700" cy="977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5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78" name="Google Shape;178;p15"/>
          <p:cNvSpPr txBox="1"/>
          <p:nvPr>
            <p:ph idx="1" type="subTitle"/>
          </p:nvPr>
        </p:nvSpPr>
        <p:spPr>
          <a:xfrm>
            <a:off x="2187000" y="2759063"/>
            <a:ext cx="7818000" cy="9453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cxnSp>
        <p:nvCxnSpPr>
          <p:cNvPr id="179" name="Google Shape;179;p15"/>
          <p:cNvCxnSpPr/>
          <p:nvPr/>
        </p:nvCxnSpPr>
        <p:spPr>
          <a:xfrm>
            <a:off x="1783800" y="3338313"/>
            <a:ext cx="8624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0" name="Google Shape;180;p15"/>
          <p:cNvSpPr txBox="1"/>
          <p:nvPr>
            <p:ph idx="2" type="subTitle"/>
          </p:nvPr>
        </p:nvSpPr>
        <p:spPr>
          <a:xfrm>
            <a:off x="3914250" y="3662163"/>
            <a:ext cx="43635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181" name="Google Shape;181;p15"/>
          <p:cNvSpPr txBox="1"/>
          <p:nvPr>
            <p:ph idx="3" type="title"/>
          </p:nvPr>
        </p:nvSpPr>
        <p:spPr>
          <a:xfrm>
            <a:off x="415650" y="4008464"/>
            <a:ext cx="11360700" cy="977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182" name="Google Shape;182;p15"/>
          <p:cNvSpPr txBox="1"/>
          <p:nvPr>
            <p:ph idx="4" type="subTitle"/>
          </p:nvPr>
        </p:nvSpPr>
        <p:spPr>
          <a:xfrm>
            <a:off x="3914250" y="5033763"/>
            <a:ext cx="43635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grpSp>
        <p:nvGrpSpPr>
          <p:cNvPr id="183" name="Google Shape;183;p15"/>
          <p:cNvGrpSpPr/>
          <p:nvPr/>
        </p:nvGrpSpPr>
        <p:grpSpPr>
          <a:xfrm>
            <a:off x="996863" y="5923288"/>
            <a:ext cx="10198275" cy="0"/>
            <a:chOff x="1007625" y="5986750"/>
            <a:chExt cx="10198275" cy="0"/>
          </a:xfrm>
        </p:grpSpPr>
        <p:cxnSp>
          <p:nvCxnSpPr>
            <p:cNvPr id="184" name="Google Shape;184;p15"/>
            <p:cNvCxnSpPr/>
            <p:nvPr/>
          </p:nvCxnSpPr>
          <p:spPr>
            <a:xfrm>
              <a:off x="1007625" y="5986750"/>
              <a:ext cx="2986500" cy="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5" name="Google Shape;185;p15"/>
            <p:cNvCxnSpPr/>
            <p:nvPr/>
          </p:nvCxnSpPr>
          <p:spPr>
            <a:xfrm>
              <a:off x="8219400" y="5986750"/>
              <a:ext cx="2986500" cy="0"/>
            </a:xfrm>
            <a:prstGeom prst="straightConnector1">
              <a:avLst/>
            </a:prstGeom>
            <a:noFill/>
            <a:ln cap="flat" cmpd="sng" w="9525">
              <a:solidFill>
                <a:srgbClr val="43434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6" name="Google Shape;186;p15"/>
          <p:cNvSpPr txBox="1"/>
          <p:nvPr>
            <p:ph idx="5" type="subTitle"/>
          </p:nvPr>
        </p:nvSpPr>
        <p:spPr>
          <a:xfrm>
            <a:off x="996875" y="59232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sp>
        <p:nvSpPr>
          <p:cNvPr id="187" name="Google Shape;187;p15"/>
          <p:cNvSpPr txBox="1"/>
          <p:nvPr>
            <p:ph idx="6" type="subTitle"/>
          </p:nvPr>
        </p:nvSpPr>
        <p:spPr>
          <a:xfrm>
            <a:off x="8214050" y="59232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sp>
        <p:nvSpPr>
          <p:cNvPr id="188" name="Google Shape;188;p15"/>
          <p:cNvSpPr txBox="1"/>
          <p:nvPr>
            <p:ph idx="7" type="subTitle"/>
          </p:nvPr>
        </p:nvSpPr>
        <p:spPr>
          <a:xfrm>
            <a:off x="996875" y="56250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  <p:sp>
        <p:nvSpPr>
          <p:cNvPr id="189" name="Google Shape;189;p15"/>
          <p:cNvSpPr txBox="1"/>
          <p:nvPr>
            <p:ph idx="8" type="subTitle"/>
          </p:nvPr>
        </p:nvSpPr>
        <p:spPr>
          <a:xfrm>
            <a:off x="8214050" y="5625088"/>
            <a:ext cx="2981100" cy="2982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i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 i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 i="1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15 Daily Agenda">
  <p:cSld name="CUSTOM_24">
    <p:bg>
      <p:bgPr>
        <a:solidFill>
          <a:schemeClr val="lt2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6"/>
          <p:cNvSpPr/>
          <p:nvPr/>
        </p:nvSpPr>
        <p:spPr>
          <a:xfrm>
            <a:off x="3745050" y="2315350"/>
            <a:ext cx="4605000" cy="1691100"/>
          </a:xfrm>
          <a:prstGeom prst="roundRect">
            <a:avLst>
              <a:gd fmla="val 9322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2" name="Google Shape;192;p16"/>
          <p:cNvGrpSpPr/>
          <p:nvPr/>
        </p:nvGrpSpPr>
        <p:grpSpPr>
          <a:xfrm>
            <a:off x="3745050" y="1770425"/>
            <a:ext cx="4605000" cy="354600"/>
            <a:chOff x="932825" y="1907175"/>
            <a:chExt cx="4605000" cy="354600"/>
          </a:xfrm>
        </p:grpSpPr>
        <p:sp>
          <p:nvSpPr>
            <p:cNvPr id="193" name="Google Shape;193;p16"/>
            <p:cNvSpPr/>
            <p:nvPr/>
          </p:nvSpPr>
          <p:spPr>
            <a:xfrm>
              <a:off x="932825" y="1907175"/>
              <a:ext cx="4605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16"/>
            <p:cNvSpPr/>
            <p:nvPr/>
          </p:nvSpPr>
          <p:spPr>
            <a:xfrm>
              <a:off x="109587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16"/>
            <p:cNvSpPr/>
            <p:nvPr/>
          </p:nvSpPr>
          <p:spPr>
            <a:xfrm>
              <a:off x="139205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168822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7" name="Google Shape;197;p16"/>
          <p:cNvSpPr/>
          <p:nvPr/>
        </p:nvSpPr>
        <p:spPr>
          <a:xfrm>
            <a:off x="3745050" y="4723450"/>
            <a:ext cx="4605000" cy="1691100"/>
          </a:xfrm>
          <a:prstGeom prst="roundRect">
            <a:avLst>
              <a:gd fmla="val 9322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8" name="Google Shape;198;p16"/>
          <p:cNvGrpSpPr/>
          <p:nvPr/>
        </p:nvGrpSpPr>
        <p:grpSpPr>
          <a:xfrm>
            <a:off x="3745038" y="4187650"/>
            <a:ext cx="4605000" cy="354600"/>
            <a:chOff x="932825" y="1907175"/>
            <a:chExt cx="4605000" cy="354600"/>
          </a:xfrm>
        </p:grpSpPr>
        <p:sp>
          <p:nvSpPr>
            <p:cNvPr id="199" name="Google Shape;199;p16"/>
            <p:cNvSpPr/>
            <p:nvPr/>
          </p:nvSpPr>
          <p:spPr>
            <a:xfrm>
              <a:off x="932825" y="1907175"/>
              <a:ext cx="4605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16"/>
            <p:cNvSpPr/>
            <p:nvPr/>
          </p:nvSpPr>
          <p:spPr>
            <a:xfrm>
              <a:off x="109587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16"/>
            <p:cNvSpPr/>
            <p:nvPr/>
          </p:nvSpPr>
          <p:spPr>
            <a:xfrm>
              <a:off x="139205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6"/>
            <p:cNvSpPr/>
            <p:nvPr/>
          </p:nvSpPr>
          <p:spPr>
            <a:xfrm>
              <a:off x="168822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3" name="Google Shape;203;p16"/>
          <p:cNvSpPr/>
          <p:nvPr/>
        </p:nvSpPr>
        <p:spPr>
          <a:xfrm>
            <a:off x="306825" y="2318600"/>
            <a:ext cx="3117000" cy="40959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4" name="Google Shape;204;p16"/>
          <p:cNvGrpSpPr/>
          <p:nvPr/>
        </p:nvGrpSpPr>
        <p:grpSpPr>
          <a:xfrm>
            <a:off x="306825" y="1782800"/>
            <a:ext cx="3117000" cy="354600"/>
            <a:chOff x="932825" y="1907175"/>
            <a:chExt cx="3117000" cy="354600"/>
          </a:xfrm>
        </p:grpSpPr>
        <p:sp>
          <p:nvSpPr>
            <p:cNvPr id="205" name="Google Shape;205;p16"/>
            <p:cNvSpPr/>
            <p:nvPr/>
          </p:nvSpPr>
          <p:spPr>
            <a:xfrm>
              <a:off x="932825" y="1907175"/>
              <a:ext cx="3117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6"/>
            <p:cNvSpPr/>
            <p:nvPr/>
          </p:nvSpPr>
          <p:spPr>
            <a:xfrm>
              <a:off x="109587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6"/>
            <p:cNvSpPr/>
            <p:nvPr/>
          </p:nvSpPr>
          <p:spPr>
            <a:xfrm>
              <a:off x="139205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6"/>
            <p:cNvSpPr/>
            <p:nvPr/>
          </p:nvSpPr>
          <p:spPr>
            <a:xfrm>
              <a:off x="168822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9" name="Google Shape;209;p16"/>
          <p:cNvSpPr/>
          <p:nvPr/>
        </p:nvSpPr>
        <p:spPr>
          <a:xfrm>
            <a:off x="8671275" y="2318600"/>
            <a:ext cx="3117000" cy="40959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0" name="Google Shape;210;p16"/>
          <p:cNvGrpSpPr/>
          <p:nvPr/>
        </p:nvGrpSpPr>
        <p:grpSpPr>
          <a:xfrm>
            <a:off x="8671275" y="1782800"/>
            <a:ext cx="3117000" cy="354600"/>
            <a:chOff x="932825" y="1907175"/>
            <a:chExt cx="3117000" cy="354600"/>
          </a:xfrm>
        </p:grpSpPr>
        <p:sp>
          <p:nvSpPr>
            <p:cNvPr id="211" name="Google Shape;211;p16"/>
            <p:cNvSpPr/>
            <p:nvPr/>
          </p:nvSpPr>
          <p:spPr>
            <a:xfrm>
              <a:off x="932825" y="1907175"/>
              <a:ext cx="3117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6"/>
            <p:cNvSpPr/>
            <p:nvPr/>
          </p:nvSpPr>
          <p:spPr>
            <a:xfrm>
              <a:off x="109587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6"/>
            <p:cNvSpPr/>
            <p:nvPr/>
          </p:nvSpPr>
          <p:spPr>
            <a:xfrm>
              <a:off x="139205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6"/>
            <p:cNvSpPr/>
            <p:nvPr/>
          </p:nvSpPr>
          <p:spPr>
            <a:xfrm>
              <a:off x="168822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5" name="Google Shape;215;p16"/>
          <p:cNvSpPr/>
          <p:nvPr/>
        </p:nvSpPr>
        <p:spPr>
          <a:xfrm>
            <a:off x="0" y="0"/>
            <a:ext cx="12192000" cy="6858000"/>
          </a:xfrm>
          <a:custGeom>
            <a:rect b="b" l="l" r="r" t="t"/>
            <a:pathLst>
              <a:path extrusionOk="0" h="6858000" w="12192000">
                <a:moveTo>
                  <a:pt x="12192000" y="6510242"/>
                </a:moveTo>
                <a:lnTo>
                  <a:pt x="12192000" y="6858000"/>
                </a:lnTo>
                <a:lnTo>
                  <a:pt x="11845580" y="6858000"/>
                </a:lnTo>
                <a:lnTo>
                  <a:pt x="11914208" y="6851082"/>
                </a:lnTo>
                <a:cubicBezTo>
                  <a:pt x="12072743" y="6818641"/>
                  <a:pt x="12192000" y="6678368"/>
                  <a:pt x="12192000" y="6510242"/>
                </a:cubicBezTo>
                <a:close/>
                <a:moveTo>
                  <a:pt x="0" y="6510242"/>
                </a:moveTo>
                <a:cubicBezTo>
                  <a:pt x="0" y="6678368"/>
                  <a:pt x="119257" y="6818641"/>
                  <a:pt x="277793" y="6851082"/>
                </a:cubicBezTo>
                <a:lnTo>
                  <a:pt x="346420" y="6858000"/>
                </a:lnTo>
                <a:lnTo>
                  <a:pt x="0" y="6858000"/>
                </a:lnTo>
                <a:close/>
                <a:moveTo>
                  <a:pt x="12192000" y="323250"/>
                </a:moveTo>
                <a:lnTo>
                  <a:pt x="12192000" y="1052758"/>
                </a:lnTo>
                <a:cubicBezTo>
                  <a:pt x="12192000" y="860614"/>
                  <a:pt x="12036236" y="704850"/>
                  <a:pt x="11844092" y="704850"/>
                </a:cubicBezTo>
                <a:lnTo>
                  <a:pt x="347908" y="704850"/>
                </a:lnTo>
                <a:cubicBezTo>
                  <a:pt x="155764" y="704850"/>
                  <a:pt x="0" y="860614"/>
                  <a:pt x="0" y="1052758"/>
                </a:cubicBezTo>
                <a:lnTo>
                  <a:pt x="0" y="323251"/>
                </a:lnTo>
                <a:lnTo>
                  <a:pt x="13933" y="392263"/>
                </a:lnTo>
                <a:cubicBezTo>
                  <a:pt x="40849" y="455899"/>
                  <a:pt x="103860" y="500550"/>
                  <a:pt x="177300" y="500550"/>
                </a:cubicBezTo>
                <a:lnTo>
                  <a:pt x="12014700" y="500550"/>
                </a:lnTo>
                <a:cubicBezTo>
                  <a:pt x="12112620" y="500550"/>
                  <a:pt x="12192000" y="421170"/>
                  <a:pt x="12192000" y="32325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23250"/>
                </a:lnTo>
                <a:cubicBezTo>
                  <a:pt x="12192000" y="225330"/>
                  <a:pt x="12112620" y="145950"/>
                  <a:pt x="12014700" y="145950"/>
                </a:cubicBezTo>
                <a:lnTo>
                  <a:pt x="177300" y="145950"/>
                </a:lnTo>
                <a:cubicBezTo>
                  <a:pt x="103860" y="145950"/>
                  <a:pt x="40849" y="190601"/>
                  <a:pt x="13933" y="254237"/>
                </a:cubicBezTo>
                <a:lnTo>
                  <a:pt x="0" y="32324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6"/>
          <p:cNvSpPr/>
          <p:nvPr/>
        </p:nvSpPr>
        <p:spPr>
          <a:xfrm>
            <a:off x="0" y="145950"/>
            <a:ext cx="121920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6"/>
          <p:cNvSpPr/>
          <p:nvPr/>
        </p:nvSpPr>
        <p:spPr>
          <a:xfrm>
            <a:off x="163050" y="2178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6"/>
          <p:cNvSpPr/>
          <p:nvPr/>
        </p:nvSpPr>
        <p:spPr>
          <a:xfrm>
            <a:off x="459225" y="2178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6"/>
          <p:cNvSpPr/>
          <p:nvPr/>
        </p:nvSpPr>
        <p:spPr>
          <a:xfrm>
            <a:off x="755400" y="2178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6"/>
          <p:cNvSpPr txBox="1"/>
          <p:nvPr>
            <p:ph type="title"/>
          </p:nvPr>
        </p:nvSpPr>
        <p:spPr>
          <a:xfrm>
            <a:off x="380025" y="725900"/>
            <a:ext cx="11432100" cy="828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221" name="Google Shape;221;p16"/>
          <p:cNvSpPr txBox="1"/>
          <p:nvPr>
            <p:ph idx="2" type="title"/>
          </p:nvPr>
        </p:nvSpPr>
        <p:spPr>
          <a:xfrm>
            <a:off x="366350" y="2363150"/>
            <a:ext cx="3000000" cy="541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2" name="Google Shape;222;p16"/>
          <p:cNvSpPr txBox="1"/>
          <p:nvPr>
            <p:ph idx="3" type="title"/>
          </p:nvPr>
        </p:nvSpPr>
        <p:spPr>
          <a:xfrm>
            <a:off x="3716400" y="2341250"/>
            <a:ext cx="4605000" cy="541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3" name="Google Shape;223;p16"/>
          <p:cNvSpPr txBox="1"/>
          <p:nvPr>
            <p:ph idx="4" type="title"/>
          </p:nvPr>
        </p:nvSpPr>
        <p:spPr>
          <a:xfrm>
            <a:off x="3745050" y="4723450"/>
            <a:ext cx="4576200" cy="541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4" name="Google Shape;224;p16"/>
          <p:cNvSpPr txBox="1"/>
          <p:nvPr>
            <p:ph idx="5" type="title"/>
          </p:nvPr>
        </p:nvSpPr>
        <p:spPr>
          <a:xfrm>
            <a:off x="8729775" y="2363150"/>
            <a:ext cx="3000000" cy="541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225" name="Google Shape;225;p16"/>
          <p:cNvSpPr txBox="1"/>
          <p:nvPr>
            <p:ph idx="1" type="subTitle"/>
          </p:nvPr>
        </p:nvSpPr>
        <p:spPr>
          <a:xfrm>
            <a:off x="366350" y="2940850"/>
            <a:ext cx="3000000" cy="3350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900"/>
              <a:buNone/>
              <a:defRPr sz="1700"/>
            </a:lvl1pPr>
            <a:lvl2pPr lvl="1" rtl="0">
              <a:spcBef>
                <a:spcPts val="100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226" name="Google Shape;226;p16"/>
          <p:cNvSpPr txBox="1"/>
          <p:nvPr>
            <p:ph idx="6" type="subTitle"/>
          </p:nvPr>
        </p:nvSpPr>
        <p:spPr>
          <a:xfrm>
            <a:off x="3826800" y="2905875"/>
            <a:ext cx="4380900" cy="991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227" name="Google Shape;227;p16"/>
          <p:cNvSpPr txBox="1"/>
          <p:nvPr>
            <p:ph idx="7" type="subTitle"/>
          </p:nvPr>
        </p:nvSpPr>
        <p:spPr>
          <a:xfrm>
            <a:off x="8729775" y="2941000"/>
            <a:ext cx="3000000" cy="3350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700"/>
            </a:lvl1pPr>
            <a:lvl2pPr lvl="1" rtl="0">
              <a:spcBef>
                <a:spcPts val="1000"/>
              </a:spcBef>
              <a:spcAft>
                <a:spcPts val="0"/>
              </a:spcAft>
              <a:buSzPts val="1900"/>
              <a:buChar char="○"/>
              <a:defRPr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28" name="Google Shape;228;p16"/>
          <p:cNvSpPr txBox="1"/>
          <p:nvPr>
            <p:ph idx="8" type="subTitle"/>
          </p:nvPr>
        </p:nvSpPr>
        <p:spPr>
          <a:xfrm>
            <a:off x="3828363" y="5249350"/>
            <a:ext cx="4380900" cy="991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/>
        </p:txBody>
      </p:sp>
      <p:sp>
        <p:nvSpPr>
          <p:cNvPr id="229" name="Google Shape;229;p16"/>
          <p:cNvSpPr/>
          <p:nvPr/>
        </p:nvSpPr>
        <p:spPr>
          <a:xfrm>
            <a:off x="0" y="704850"/>
            <a:ext cx="12192000" cy="6153300"/>
          </a:xfrm>
          <a:prstGeom prst="roundRect">
            <a:avLst>
              <a:gd fmla="val 5654" name="adj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0 DO NOT REMOVE · SlidesMania">
  <p:cSld name="CUSTOM_20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1" name="Google Shape;231;p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32" name="Google Shape;232;p1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7"/>
            <p:cNvSpPr txBox="1"/>
            <p:nvPr/>
          </p:nvSpPr>
          <p:spPr>
            <a:xfrm>
              <a:off x="463500" y="2858044"/>
              <a:ext cx="8956500" cy="383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Free </a:t>
              </a:r>
              <a:r>
                <a:rPr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themes and templates for </a:t>
              </a:r>
              <a:r>
                <a:rPr b="1"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Google Slides</a:t>
              </a:r>
              <a:r>
                <a:rPr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 or </a:t>
              </a:r>
              <a:r>
                <a:rPr b="1" lang="en" sz="36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PowerPoint</a:t>
              </a:r>
              <a:endParaRPr b="1" sz="3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3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3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NOT to be sold as is or modified!</a:t>
              </a:r>
              <a:endParaRPr b="1" sz="3000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Read </a:t>
              </a:r>
              <a:r>
                <a:rPr lang="en" sz="2700" u="sng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  <a:hlinkClick r:id="rId2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FAQ</a:t>
              </a:r>
              <a:r>
                <a:rPr b="1" lang="en" sz="4400">
                  <a:solidFill>
                    <a:srgbClr val="FFCB25"/>
                  </a:solidFill>
                  <a:latin typeface="Poppins"/>
                  <a:ea typeface="Poppins"/>
                  <a:cs typeface="Poppins"/>
                  <a:sym typeface="Poppins"/>
                </a:rPr>
                <a:t> </a:t>
              </a:r>
              <a:r>
                <a:rPr lang="en" sz="27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on slidesmania.com</a:t>
              </a:r>
              <a:endParaRPr sz="27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rgbClr val="3F3F3F"/>
                  </a:solidFill>
                  <a:latin typeface="Poppins"/>
                  <a:ea typeface="Poppins"/>
                  <a:cs typeface="Poppins"/>
                  <a:sym typeface="Poppins"/>
                </a:rPr>
                <a:t>Do not remove the slidesmania.com text on the sides.</a:t>
              </a:r>
              <a:endParaRPr sz="20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234" name="Google Shape;234;p17"/>
            <p:cNvCxnSpPr/>
            <p:nvPr/>
          </p:nvCxnSpPr>
          <p:spPr>
            <a:xfrm>
              <a:off x="10423367" y="5688858"/>
              <a:ext cx="1495200" cy="12900"/>
            </a:xfrm>
            <a:prstGeom prst="straightConnector1">
              <a:avLst/>
            </a:prstGeom>
            <a:noFill/>
            <a:ln cap="flat" cmpd="sng" w="38100">
              <a:solidFill>
                <a:srgbClr val="FFCB25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pic>
          <p:nvPicPr>
            <p:cNvPr id="235" name="Google Shape;235;p17">
              <a:hlinkClick r:id="rId3"/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8982558" y="5912306"/>
              <a:ext cx="713232" cy="6378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" name="Google Shape;236;p17">
              <a:hlinkClick r:id="rId5"/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764428" y="5916798"/>
              <a:ext cx="708660" cy="628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17">
              <a:hlinkClick r:id="rId7"/>
            </p:cNvPr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0541715" y="5905569"/>
              <a:ext cx="612648" cy="6243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" name="Google Shape;238;p17">
              <a:hlinkClick r:id="rId9"/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1219049" y="5916799"/>
              <a:ext cx="699516" cy="60192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9" name="Google Shape;239;p17"/>
            <p:cNvSpPr txBox="1"/>
            <p:nvPr/>
          </p:nvSpPr>
          <p:spPr>
            <a:xfrm>
              <a:off x="7072500" y="4813375"/>
              <a:ext cx="4915500" cy="100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>
                  <a:solidFill>
                    <a:srgbClr val="252525"/>
                  </a:solidFill>
                  <a:latin typeface="Homemade Apple"/>
                  <a:ea typeface="Homemade Apple"/>
                  <a:cs typeface="Homemade Apple"/>
                  <a:sym typeface="Homemade Apple"/>
                </a:rPr>
                <a:t>Sharing is caring!</a:t>
              </a:r>
              <a:endParaRPr b="1" sz="2400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endParaRPr>
            </a:p>
          </p:txBody>
        </p:sp>
      </p:grpSp>
      <p:pic>
        <p:nvPicPr>
          <p:cNvPr id="240" name="Google Shape;240;p17"/>
          <p:cNvPicPr preferRelativeResize="0"/>
          <p:nvPr/>
        </p:nvPicPr>
        <p:blipFill rotWithShape="1">
          <a:blip r:embed="rId11">
            <a:alphaModFix/>
          </a:blip>
          <a:srcRect b="20906" l="0" r="0" t="16256"/>
          <a:stretch/>
        </p:blipFill>
        <p:spPr>
          <a:xfrm>
            <a:off x="125075" y="493725"/>
            <a:ext cx="8239800" cy="207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2 Intro">
  <p:cSld name="CUSTOM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570300" y="1024650"/>
            <a:ext cx="11051400" cy="53397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3"/>
          <p:cNvSpPr/>
          <p:nvPr/>
        </p:nvSpPr>
        <p:spPr>
          <a:xfrm>
            <a:off x="570300" y="488850"/>
            <a:ext cx="110514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3"/>
          <p:cNvSpPr/>
          <p:nvPr/>
        </p:nvSpPr>
        <p:spPr>
          <a:xfrm>
            <a:off x="733350" y="5607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1029525" y="5607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1325700" y="5607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 txBox="1"/>
          <p:nvPr>
            <p:ph type="title"/>
          </p:nvPr>
        </p:nvSpPr>
        <p:spPr>
          <a:xfrm>
            <a:off x="5871025" y="1829350"/>
            <a:ext cx="5322600" cy="1324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6100"/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" type="body"/>
          </p:nvPr>
        </p:nvSpPr>
        <p:spPr>
          <a:xfrm>
            <a:off x="5871000" y="3614650"/>
            <a:ext cx="5322600" cy="2235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32" name="Google Shape;32;p3"/>
          <p:cNvSpPr/>
          <p:nvPr>
            <p:ph idx="2" type="pic"/>
          </p:nvPr>
        </p:nvSpPr>
        <p:spPr>
          <a:xfrm>
            <a:off x="896325" y="1384650"/>
            <a:ext cx="4619700" cy="4619700"/>
          </a:xfrm>
          <a:prstGeom prst="roundRect">
            <a:avLst>
              <a:gd fmla="val 4873" name="adj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" name="Google Shape;33;p3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337449" y="58222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3"/>
          <p:cNvSpPr/>
          <p:nvPr/>
        </p:nvSpPr>
        <p:spPr>
          <a:xfrm>
            <a:off x="10806538" y="540617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36" name="Google Shape;36;p3"/>
          <p:cNvSpPr/>
          <p:nvPr/>
        </p:nvSpPr>
        <p:spPr>
          <a:xfrm>
            <a:off x="11115188" y="574607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37" name="Google Shape;37;p3"/>
          <p:cNvSpPr/>
          <p:nvPr/>
        </p:nvSpPr>
        <p:spPr>
          <a:xfrm>
            <a:off x="86425" y="62835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3 Six columns">
  <p:cSld name="CUSTOM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4"/>
          <p:cNvSpPr/>
          <p:nvPr/>
        </p:nvSpPr>
        <p:spPr>
          <a:xfrm>
            <a:off x="570300" y="1024650"/>
            <a:ext cx="11051400" cy="53397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4"/>
          <p:cNvSpPr/>
          <p:nvPr/>
        </p:nvSpPr>
        <p:spPr>
          <a:xfrm>
            <a:off x="4438650" y="1763325"/>
            <a:ext cx="6847800" cy="43707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4438650" y="1227525"/>
            <a:ext cx="68478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4"/>
          <p:cNvSpPr/>
          <p:nvPr/>
        </p:nvSpPr>
        <p:spPr>
          <a:xfrm>
            <a:off x="570300" y="488850"/>
            <a:ext cx="110514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733350" y="5607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1029525" y="5607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4"/>
          <p:cNvSpPr/>
          <p:nvPr/>
        </p:nvSpPr>
        <p:spPr>
          <a:xfrm>
            <a:off x="1325700" y="5607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4"/>
          <p:cNvSpPr txBox="1"/>
          <p:nvPr>
            <p:ph type="title"/>
          </p:nvPr>
        </p:nvSpPr>
        <p:spPr>
          <a:xfrm>
            <a:off x="857250" y="1562100"/>
            <a:ext cx="3295800" cy="4273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 sz="35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47" name="Google Shape;47;p4"/>
          <p:cNvSpPr txBox="1"/>
          <p:nvPr>
            <p:ph idx="1" type="body"/>
          </p:nvPr>
        </p:nvSpPr>
        <p:spPr>
          <a:xfrm>
            <a:off x="4648200" y="2825699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8" name="Google Shape;48;p4"/>
          <p:cNvSpPr txBox="1"/>
          <p:nvPr>
            <p:ph idx="2" type="body"/>
          </p:nvPr>
        </p:nvSpPr>
        <p:spPr>
          <a:xfrm>
            <a:off x="8120553" y="2825699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49" name="Google Shape;49;p4"/>
          <p:cNvSpPr txBox="1"/>
          <p:nvPr>
            <p:ph idx="3" type="body"/>
          </p:nvPr>
        </p:nvSpPr>
        <p:spPr>
          <a:xfrm>
            <a:off x="8120529" y="4615640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0" name="Google Shape;50;p4"/>
          <p:cNvSpPr txBox="1"/>
          <p:nvPr>
            <p:ph idx="4" type="body"/>
          </p:nvPr>
        </p:nvSpPr>
        <p:spPr>
          <a:xfrm>
            <a:off x="4448700" y="4783429"/>
            <a:ext cx="3294600" cy="132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1" name="Google Shape;51;p4"/>
          <p:cNvSpPr txBox="1"/>
          <p:nvPr>
            <p:ph idx="5" type="title"/>
          </p:nvPr>
        </p:nvSpPr>
        <p:spPr>
          <a:xfrm>
            <a:off x="4841400" y="2230125"/>
            <a:ext cx="24384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2" name="Google Shape;52;p4"/>
          <p:cNvSpPr txBox="1"/>
          <p:nvPr>
            <p:ph idx="6" type="title"/>
          </p:nvPr>
        </p:nvSpPr>
        <p:spPr>
          <a:xfrm>
            <a:off x="8194050" y="2230125"/>
            <a:ext cx="24384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3" name="Google Shape;53;p4"/>
          <p:cNvSpPr txBox="1"/>
          <p:nvPr>
            <p:ph idx="7" type="title"/>
          </p:nvPr>
        </p:nvSpPr>
        <p:spPr>
          <a:xfrm>
            <a:off x="8194050" y="3997425"/>
            <a:ext cx="24384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4" name="Google Shape;54;p4"/>
          <p:cNvSpPr txBox="1"/>
          <p:nvPr>
            <p:ph idx="8" type="title"/>
          </p:nvPr>
        </p:nvSpPr>
        <p:spPr>
          <a:xfrm>
            <a:off x="4448700" y="4087659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5" name="Google Shape;55;p4"/>
          <p:cNvSpPr txBox="1"/>
          <p:nvPr>
            <p:ph idx="9" type="body"/>
          </p:nvPr>
        </p:nvSpPr>
        <p:spPr>
          <a:xfrm>
            <a:off x="4648200" y="4615573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6" name="Google Shape;56;p4"/>
          <p:cNvSpPr txBox="1"/>
          <p:nvPr>
            <p:ph idx="13" type="body"/>
          </p:nvPr>
        </p:nvSpPr>
        <p:spPr>
          <a:xfrm>
            <a:off x="8406625" y="4783429"/>
            <a:ext cx="3294600" cy="132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lnSpc>
                <a:spcPct val="100000"/>
              </a:lnSpc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57" name="Google Shape;57;p4"/>
          <p:cNvSpPr txBox="1"/>
          <p:nvPr>
            <p:ph idx="14" type="title"/>
          </p:nvPr>
        </p:nvSpPr>
        <p:spPr>
          <a:xfrm>
            <a:off x="4841400" y="3997388"/>
            <a:ext cx="24384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8" name="Google Shape;58;p4"/>
          <p:cNvSpPr txBox="1"/>
          <p:nvPr>
            <p:ph idx="15" type="title"/>
          </p:nvPr>
        </p:nvSpPr>
        <p:spPr>
          <a:xfrm>
            <a:off x="8406625" y="4087659"/>
            <a:ext cx="3294600" cy="695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ldrich"/>
              <a:buNone/>
              <a:defRPr sz="2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bril Fatface"/>
              <a:buNone/>
              <a:defRPr sz="26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59" name="Google Shape;59;p4"/>
          <p:cNvSpPr/>
          <p:nvPr/>
        </p:nvSpPr>
        <p:spPr>
          <a:xfrm>
            <a:off x="4590288" y="1299375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4"/>
          <p:cNvSpPr/>
          <p:nvPr/>
        </p:nvSpPr>
        <p:spPr>
          <a:xfrm>
            <a:off x="4886463" y="1299375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4"/>
          <p:cNvSpPr/>
          <p:nvPr/>
        </p:nvSpPr>
        <p:spPr>
          <a:xfrm>
            <a:off x="5182638" y="1299375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4"/>
          <p:cNvSpPr/>
          <p:nvPr/>
        </p:nvSpPr>
        <p:spPr>
          <a:xfrm flipH="1">
            <a:off x="733350" y="129937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4"/>
          <p:cNvSpPr/>
          <p:nvPr/>
        </p:nvSpPr>
        <p:spPr>
          <a:xfrm>
            <a:off x="11592374" y="201342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1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4"/>
          <p:cNvSpPr/>
          <p:nvPr/>
        </p:nvSpPr>
        <p:spPr>
          <a:xfrm>
            <a:off x="784150" y="553952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5" name="Google Shape;65;p4"/>
          <p:cNvSpPr/>
          <p:nvPr/>
        </p:nvSpPr>
        <p:spPr>
          <a:xfrm>
            <a:off x="1092800" y="587942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6" name="Google Shape;66;p4"/>
          <p:cNvSpPr/>
          <p:nvPr/>
        </p:nvSpPr>
        <p:spPr>
          <a:xfrm>
            <a:off x="11341350" y="247465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1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4 Section Title">
  <p:cSld name="CUSTOM_3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"/>
          <p:cNvSpPr/>
          <p:nvPr/>
        </p:nvSpPr>
        <p:spPr>
          <a:xfrm flipH="1">
            <a:off x="10322000" y="164375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5"/>
          <p:cNvSpPr/>
          <p:nvPr/>
        </p:nvSpPr>
        <p:spPr>
          <a:xfrm>
            <a:off x="600524" y="132622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5"/>
          <p:cNvSpPr/>
          <p:nvPr/>
        </p:nvSpPr>
        <p:spPr>
          <a:xfrm>
            <a:off x="986250" y="5489425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1" name="Google Shape;71;p5"/>
          <p:cNvSpPr/>
          <p:nvPr/>
        </p:nvSpPr>
        <p:spPr>
          <a:xfrm>
            <a:off x="986250" y="6026850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2" name="Google Shape;72;p5"/>
          <p:cNvSpPr/>
          <p:nvPr/>
        </p:nvSpPr>
        <p:spPr>
          <a:xfrm>
            <a:off x="349500" y="178745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5"/>
          <p:cNvSpPr/>
          <p:nvPr/>
        </p:nvSpPr>
        <p:spPr>
          <a:xfrm>
            <a:off x="1713900" y="1027050"/>
            <a:ext cx="8764200" cy="53397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5"/>
          <p:cNvSpPr/>
          <p:nvPr/>
        </p:nvSpPr>
        <p:spPr>
          <a:xfrm>
            <a:off x="1713900" y="491250"/>
            <a:ext cx="87642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5"/>
          <p:cNvSpPr/>
          <p:nvPr/>
        </p:nvSpPr>
        <p:spPr>
          <a:xfrm>
            <a:off x="1876950" y="5631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5"/>
          <p:cNvSpPr/>
          <p:nvPr/>
        </p:nvSpPr>
        <p:spPr>
          <a:xfrm>
            <a:off x="2173125" y="5631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5"/>
          <p:cNvSpPr/>
          <p:nvPr/>
        </p:nvSpPr>
        <p:spPr>
          <a:xfrm>
            <a:off x="2469300" y="5631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5"/>
          <p:cNvSpPr txBox="1"/>
          <p:nvPr>
            <p:ph type="title"/>
          </p:nvPr>
        </p:nvSpPr>
        <p:spPr>
          <a:xfrm>
            <a:off x="2134650" y="2335900"/>
            <a:ext cx="7389300" cy="2066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ldrich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79" name="Google Shape;79;p5"/>
          <p:cNvSpPr txBox="1"/>
          <p:nvPr>
            <p:ph idx="1" type="body"/>
          </p:nvPr>
        </p:nvSpPr>
        <p:spPr>
          <a:xfrm>
            <a:off x="2134650" y="4419550"/>
            <a:ext cx="73893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5 Two columns">
  <p:cSld name="CUSTOM_4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"/>
          <p:cNvSpPr txBox="1"/>
          <p:nvPr>
            <p:ph type="title"/>
          </p:nvPr>
        </p:nvSpPr>
        <p:spPr>
          <a:xfrm>
            <a:off x="570300" y="719850"/>
            <a:ext cx="11051400" cy="938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82" name="Google Shape;82;p6"/>
          <p:cNvSpPr txBox="1"/>
          <p:nvPr>
            <p:ph idx="1" type="body"/>
          </p:nvPr>
        </p:nvSpPr>
        <p:spPr>
          <a:xfrm>
            <a:off x="873350" y="2051385"/>
            <a:ext cx="4960800" cy="3817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83" name="Google Shape;83;p6"/>
          <p:cNvSpPr txBox="1"/>
          <p:nvPr>
            <p:ph idx="2" type="body"/>
          </p:nvPr>
        </p:nvSpPr>
        <p:spPr>
          <a:xfrm>
            <a:off x="6464148" y="2037000"/>
            <a:ext cx="4961100" cy="3817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84" name="Google Shape;84;p6"/>
          <p:cNvSpPr/>
          <p:nvPr/>
        </p:nvSpPr>
        <p:spPr>
          <a:xfrm>
            <a:off x="570300" y="260250"/>
            <a:ext cx="110514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6"/>
          <p:cNvSpPr/>
          <p:nvPr/>
        </p:nvSpPr>
        <p:spPr>
          <a:xfrm>
            <a:off x="733350" y="3321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6"/>
          <p:cNvSpPr/>
          <p:nvPr/>
        </p:nvSpPr>
        <p:spPr>
          <a:xfrm>
            <a:off x="1029525" y="3321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6"/>
          <p:cNvSpPr/>
          <p:nvPr/>
        </p:nvSpPr>
        <p:spPr>
          <a:xfrm>
            <a:off x="1325700" y="3321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6 One column">
  <p:cSld name="CUSTOM_5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"/>
          <p:cNvSpPr/>
          <p:nvPr/>
        </p:nvSpPr>
        <p:spPr>
          <a:xfrm>
            <a:off x="570300" y="1024650"/>
            <a:ext cx="11051400" cy="53397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7"/>
          <p:cNvSpPr/>
          <p:nvPr/>
        </p:nvSpPr>
        <p:spPr>
          <a:xfrm>
            <a:off x="570300" y="488850"/>
            <a:ext cx="110514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7"/>
          <p:cNvSpPr/>
          <p:nvPr/>
        </p:nvSpPr>
        <p:spPr>
          <a:xfrm>
            <a:off x="733350" y="5607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7"/>
          <p:cNvSpPr/>
          <p:nvPr/>
        </p:nvSpPr>
        <p:spPr>
          <a:xfrm>
            <a:off x="1029525" y="5607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7"/>
          <p:cNvSpPr/>
          <p:nvPr/>
        </p:nvSpPr>
        <p:spPr>
          <a:xfrm>
            <a:off x="1325700" y="5607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7"/>
          <p:cNvSpPr txBox="1"/>
          <p:nvPr>
            <p:ph type="title"/>
          </p:nvPr>
        </p:nvSpPr>
        <p:spPr>
          <a:xfrm>
            <a:off x="882375" y="1510975"/>
            <a:ext cx="56517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95" name="Google Shape;95;p7"/>
          <p:cNvSpPr txBox="1"/>
          <p:nvPr>
            <p:ph idx="1" type="body"/>
          </p:nvPr>
        </p:nvSpPr>
        <p:spPr>
          <a:xfrm>
            <a:off x="882375" y="2330775"/>
            <a:ext cx="5651700" cy="3573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7 Big Title">
  <p:cSld name="CUSTOM_6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"/>
          <p:cNvSpPr/>
          <p:nvPr/>
        </p:nvSpPr>
        <p:spPr>
          <a:xfrm>
            <a:off x="267000" y="1287600"/>
            <a:ext cx="11658000" cy="48186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8"/>
          <p:cNvSpPr/>
          <p:nvPr/>
        </p:nvSpPr>
        <p:spPr>
          <a:xfrm>
            <a:off x="267000" y="751800"/>
            <a:ext cx="116580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8"/>
          <p:cNvSpPr txBox="1"/>
          <p:nvPr>
            <p:ph type="title"/>
          </p:nvPr>
        </p:nvSpPr>
        <p:spPr>
          <a:xfrm>
            <a:off x="548250" y="2328075"/>
            <a:ext cx="11095500" cy="3160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100" name="Google Shape;100;p8"/>
          <p:cNvSpPr txBox="1"/>
          <p:nvPr>
            <p:ph idx="1" type="subTitle"/>
          </p:nvPr>
        </p:nvSpPr>
        <p:spPr>
          <a:xfrm>
            <a:off x="241950" y="6090925"/>
            <a:ext cx="11708100" cy="599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101" name="Google Shape;101;p8"/>
          <p:cNvSpPr/>
          <p:nvPr/>
        </p:nvSpPr>
        <p:spPr>
          <a:xfrm>
            <a:off x="428550" y="82365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8"/>
          <p:cNvSpPr/>
          <p:nvPr/>
        </p:nvSpPr>
        <p:spPr>
          <a:xfrm>
            <a:off x="724725" y="82365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8"/>
          <p:cNvSpPr/>
          <p:nvPr/>
        </p:nvSpPr>
        <p:spPr>
          <a:xfrm>
            <a:off x="1020900" y="82365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8 Three columns">
  <p:cSld name="CUSTOM_8_1">
    <p:bg>
      <p:bgPr>
        <a:solidFill>
          <a:schemeClr val="lt2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9"/>
          <p:cNvSpPr/>
          <p:nvPr/>
        </p:nvSpPr>
        <p:spPr>
          <a:xfrm>
            <a:off x="0" y="0"/>
            <a:ext cx="12192000" cy="6858000"/>
          </a:xfrm>
          <a:custGeom>
            <a:rect b="b" l="l" r="r" t="t"/>
            <a:pathLst>
              <a:path extrusionOk="0" h="6858000" w="12192000">
                <a:moveTo>
                  <a:pt x="12192000" y="6510242"/>
                </a:moveTo>
                <a:lnTo>
                  <a:pt x="12192000" y="6858000"/>
                </a:lnTo>
                <a:lnTo>
                  <a:pt x="11845580" y="6858000"/>
                </a:lnTo>
                <a:lnTo>
                  <a:pt x="11914208" y="6851082"/>
                </a:lnTo>
                <a:cubicBezTo>
                  <a:pt x="12072743" y="6818641"/>
                  <a:pt x="12192000" y="6678368"/>
                  <a:pt x="12192000" y="6510242"/>
                </a:cubicBezTo>
                <a:close/>
                <a:moveTo>
                  <a:pt x="0" y="6510242"/>
                </a:moveTo>
                <a:cubicBezTo>
                  <a:pt x="0" y="6678368"/>
                  <a:pt x="119257" y="6818641"/>
                  <a:pt x="277793" y="6851082"/>
                </a:cubicBezTo>
                <a:lnTo>
                  <a:pt x="346420" y="6858000"/>
                </a:lnTo>
                <a:lnTo>
                  <a:pt x="0" y="6858000"/>
                </a:lnTo>
                <a:close/>
                <a:moveTo>
                  <a:pt x="12192000" y="323250"/>
                </a:moveTo>
                <a:lnTo>
                  <a:pt x="12192000" y="1052758"/>
                </a:lnTo>
                <a:cubicBezTo>
                  <a:pt x="12192000" y="860614"/>
                  <a:pt x="12036236" y="704850"/>
                  <a:pt x="11844092" y="704850"/>
                </a:cubicBezTo>
                <a:lnTo>
                  <a:pt x="347908" y="704850"/>
                </a:lnTo>
                <a:cubicBezTo>
                  <a:pt x="155764" y="704850"/>
                  <a:pt x="0" y="860614"/>
                  <a:pt x="0" y="1052758"/>
                </a:cubicBezTo>
                <a:lnTo>
                  <a:pt x="0" y="323251"/>
                </a:lnTo>
                <a:lnTo>
                  <a:pt x="13933" y="392263"/>
                </a:lnTo>
                <a:cubicBezTo>
                  <a:pt x="40849" y="455899"/>
                  <a:pt x="103860" y="500550"/>
                  <a:pt x="177300" y="500550"/>
                </a:cubicBezTo>
                <a:lnTo>
                  <a:pt x="12014700" y="500550"/>
                </a:lnTo>
                <a:cubicBezTo>
                  <a:pt x="12112620" y="500550"/>
                  <a:pt x="12192000" y="421170"/>
                  <a:pt x="12192000" y="32325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23250"/>
                </a:lnTo>
                <a:cubicBezTo>
                  <a:pt x="12192000" y="225330"/>
                  <a:pt x="12112620" y="145950"/>
                  <a:pt x="12014700" y="145950"/>
                </a:cubicBezTo>
                <a:lnTo>
                  <a:pt x="177300" y="145950"/>
                </a:lnTo>
                <a:cubicBezTo>
                  <a:pt x="103860" y="145950"/>
                  <a:pt x="40849" y="190601"/>
                  <a:pt x="13933" y="254237"/>
                </a:cubicBezTo>
                <a:lnTo>
                  <a:pt x="0" y="32324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9"/>
          <p:cNvSpPr/>
          <p:nvPr/>
        </p:nvSpPr>
        <p:spPr>
          <a:xfrm>
            <a:off x="0" y="145950"/>
            <a:ext cx="121920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9"/>
          <p:cNvSpPr/>
          <p:nvPr/>
        </p:nvSpPr>
        <p:spPr>
          <a:xfrm>
            <a:off x="163050" y="2178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9"/>
          <p:cNvSpPr/>
          <p:nvPr/>
        </p:nvSpPr>
        <p:spPr>
          <a:xfrm>
            <a:off x="459225" y="2178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9"/>
          <p:cNvSpPr/>
          <p:nvPr/>
        </p:nvSpPr>
        <p:spPr>
          <a:xfrm>
            <a:off x="755400" y="2178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9"/>
          <p:cNvSpPr txBox="1"/>
          <p:nvPr>
            <p:ph type="title"/>
          </p:nvPr>
        </p:nvSpPr>
        <p:spPr>
          <a:xfrm>
            <a:off x="1189050" y="898175"/>
            <a:ext cx="97074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111" name="Google Shape;111;p9"/>
          <p:cNvSpPr/>
          <p:nvPr/>
        </p:nvSpPr>
        <p:spPr>
          <a:xfrm>
            <a:off x="0" y="704850"/>
            <a:ext cx="12192000" cy="6153300"/>
          </a:xfrm>
          <a:prstGeom prst="roundRect">
            <a:avLst>
              <a:gd fmla="val 5654" name="adj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9"/>
          <p:cNvSpPr/>
          <p:nvPr/>
        </p:nvSpPr>
        <p:spPr>
          <a:xfrm>
            <a:off x="986075" y="2442975"/>
            <a:ext cx="3117000" cy="40062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3" name="Google Shape;113;p9"/>
          <p:cNvGrpSpPr/>
          <p:nvPr/>
        </p:nvGrpSpPr>
        <p:grpSpPr>
          <a:xfrm>
            <a:off x="986075" y="1907175"/>
            <a:ext cx="3117000" cy="354600"/>
            <a:chOff x="932825" y="1907175"/>
            <a:chExt cx="3117000" cy="354600"/>
          </a:xfrm>
        </p:grpSpPr>
        <p:sp>
          <p:nvSpPr>
            <p:cNvPr id="114" name="Google Shape;114;p9"/>
            <p:cNvSpPr/>
            <p:nvPr/>
          </p:nvSpPr>
          <p:spPr>
            <a:xfrm>
              <a:off x="932825" y="1907175"/>
              <a:ext cx="3117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9"/>
            <p:cNvSpPr/>
            <p:nvPr/>
          </p:nvSpPr>
          <p:spPr>
            <a:xfrm>
              <a:off x="109587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9"/>
            <p:cNvSpPr/>
            <p:nvPr/>
          </p:nvSpPr>
          <p:spPr>
            <a:xfrm>
              <a:off x="139205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9"/>
            <p:cNvSpPr/>
            <p:nvPr/>
          </p:nvSpPr>
          <p:spPr>
            <a:xfrm>
              <a:off x="168822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8" name="Google Shape;118;p9"/>
          <p:cNvSpPr/>
          <p:nvPr/>
        </p:nvSpPr>
        <p:spPr>
          <a:xfrm>
            <a:off x="8088925" y="2442975"/>
            <a:ext cx="3117000" cy="40062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9" name="Google Shape;119;p9"/>
          <p:cNvGrpSpPr/>
          <p:nvPr/>
        </p:nvGrpSpPr>
        <p:grpSpPr>
          <a:xfrm>
            <a:off x="8088925" y="1907175"/>
            <a:ext cx="3117000" cy="354600"/>
            <a:chOff x="8035675" y="1907175"/>
            <a:chExt cx="3117000" cy="354600"/>
          </a:xfrm>
        </p:grpSpPr>
        <p:sp>
          <p:nvSpPr>
            <p:cNvPr id="120" name="Google Shape;120;p9"/>
            <p:cNvSpPr/>
            <p:nvPr/>
          </p:nvSpPr>
          <p:spPr>
            <a:xfrm>
              <a:off x="8035675" y="1907175"/>
              <a:ext cx="3117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9"/>
            <p:cNvSpPr/>
            <p:nvPr/>
          </p:nvSpPr>
          <p:spPr>
            <a:xfrm>
              <a:off x="819872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9"/>
            <p:cNvSpPr/>
            <p:nvPr/>
          </p:nvSpPr>
          <p:spPr>
            <a:xfrm>
              <a:off x="849490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9"/>
            <p:cNvSpPr/>
            <p:nvPr/>
          </p:nvSpPr>
          <p:spPr>
            <a:xfrm>
              <a:off x="879107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4" name="Google Shape;124;p9"/>
          <p:cNvSpPr/>
          <p:nvPr/>
        </p:nvSpPr>
        <p:spPr>
          <a:xfrm>
            <a:off x="4537500" y="2442975"/>
            <a:ext cx="3117000" cy="40062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" name="Google Shape;125;p9"/>
          <p:cNvGrpSpPr/>
          <p:nvPr/>
        </p:nvGrpSpPr>
        <p:grpSpPr>
          <a:xfrm>
            <a:off x="4537500" y="1907175"/>
            <a:ext cx="3117000" cy="354600"/>
            <a:chOff x="4454825" y="1907175"/>
            <a:chExt cx="3117000" cy="354600"/>
          </a:xfrm>
        </p:grpSpPr>
        <p:sp>
          <p:nvSpPr>
            <p:cNvPr id="126" name="Google Shape;126;p9"/>
            <p:cNvSpPr/>
            <p:nvPr/>
          </p:nvSpPr>
          <p:spPr>
            <a:xfrm>
              <a:off x="4454825" y="1907175"/>
              <a:ext cx="31170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9"/>
            <p:cNvSpPr/>
            <p:nvPr/>
          </p:nvSpPr>
          <p:spPr>
            <a:xfrm>
              <a:off x="4617875" y="1979025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9"/>
            <p:cNvSpPr/>
            <p:nvPr/>
          </p:nvSpPr>
          <p:spPr>
            <a:xfrm>
              <a:off x="4914050" y="1979025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9"/>
            <p:cNvSpPr/>
            <p:nvPr/>
          </p:nvSpPr>
          <p:spPr>
            <a:xfrm>
              <a:off x="5210225" y="1979025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0" name="Google Shape;130;p9"/>
          <p:cNvSpPr txBox="1"/>
          <p:nvPr>
            <p:ph idx="1" type="subTitle"/>
          </p:nvPr>
        </p:nvSpPr>
        <p:spPr>
          <a:xfrm>
            <a:off x="1326550" y="5255514"/>
            <a:ext cx="2286000" cy="4380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31" name="Google Shape;131;p9"/>
          <p:cNvSpPr txBox="1"/>
          <p:nvPr>
            <p:ph idx="2" type="subTitle"/>
          </p:nvPr>
        </p:nvSpPr>
        <p:spPr>
          <a:xfrm>
            <a:off x="4937924" y="5254900"/>
            <a:ext cx="2286000" cy="4380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32" name="Google Shape;132;p9"/>
          <p:cNvSpPr txBox="1"/>
          <p:nvPr>
            <p:ph idx="3" type="subTitle"/>
          </p:nvPr>
        </p:nvSpPr>
        <p:spPr>
          <a:xfrm>
            <a:off x="8473100" y="5254900"/>
            <a:ext cx="2286000" cy="4380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1pPr>
            <a:lvl2pPr lvl="1" rtl="0"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33" name="Google Shape;133;p9"/>
          <p:cNvSpPr txBox="1"/>
          <p:nvPr>
            <p:ph idx="4" type="body"/>
          </p:nvPr>
        </p:nvSpPr>
        <p:spPr>
          <a:xfrm>
            <a:off x="985025" y="5693525"/>
            <a:ext cx="31365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rtl="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600"/>
            </a:lvl1pPr>
            <a:lvl2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134" name="Google Shape;134;p9"/>
          <p:cNvSpPr txBox="1"/>
          <p:nvPr>
            <p:ph idx="5" type="body"/>
          </p:nvPr>
        </p:nvSpPr>
        <p:spPr>
          <a:xfrm>
            <a:off x="4527750" y="5693525"/>
            <a:ext cx="31365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rtl="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600"/>
            </a:lvl1pPr>
            <a:lvl2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135" name="Google Shape;135;p9"/>
          <p:cNvSpPr txBox="1"/>
          <p:nvPr>
            <p:ph idx="6" type="body"/>
          </p:nvPr>
        </p:nvSpPr>
        <p:spPr>
          <a:xfrm>
            <a:off x="8070475" y="5693525"/>
            <a:ext cx="31365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36550" lvl="0" marL="457200" rtl="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600"/>
            </a:lvl1pPr>
            <a:lvl2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 rtl="0">
              <a:spcBef>
                <a:spcPts val="21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 rtl="0">
              <a:spcBef>
                <a:spcPts val="21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 rtl="0">
              <a:spcBef>
                <a:spcPts val="21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 rtl="0">
              <a:spcBef>
                <a:spcPts val="2100"/>
              </a:spcBef>
              <a:spcAft>
                <a:spcPts val="2100"/>
              </a:spcAft>
              <a:buSzPts val="1700"/>
              <a:buChar char="■"/>
              <a:defRPr sz="17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09 Text and Image">
  <p:cSld name="CUSTOM_9">
    <p:bg>
      <p:bgPr>
        <a:solidFill>
          <a:schemeClr val="lt2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0"/>
          <p:cNvSpPr/>
          <p:nvPr/>
        </p:nvSpPr>
        <p:spPr>
          <a:xfrm>
            <a:off x="0" y="0"/>
            <a:ext cx="12192000" cy="6858000"/>
          </a:xfrm>
          <a:custGeom>
            <a:rect b="b" l="l" r="r" t="t"/>
            <a:pathLst>
              <a:path extrusionOk="0" h="6858000" w="12192000">
                <a:moveTo>
                  <a:pt x="12192000" y="6510242"/>
                </a:moveTo>
                <a:lnTo>
                  <a:pt x="12192000" y="6858000"/>
                </a:lnTo>
                <a:lnTo>
                  <a:pt x="11845580" y="6858000"/>
                </a:lnTo>
                <a:lnTo>
                  <a:pt x="11914208" y="6851082"/>
                </a:lnTo>
                <a:cubicBezTo>
                  <a:pt x="12072743" y="6818641"/>
                  <a:pt x="12192000" y="6678368"/>
                  <a:pt x="12192000" y="6510242"/>
                </a:cubicBezTo>
                <a:close/>
                <a:moveTo>
                  <a:pt x="0" y="6510242"/>
                </a:moveTo>
                <a:cubicBezTo>
                  <a:pt x="0" y="6678368"/>
                  <a:pt x="119257" y="6818641"/>
                  <a:pt x="277793" y="6851082"/>
                </a:cubicBezTo>
                <a:lnTo>
                  <a:pt x="346420" y="6858000"/>
                </a:lnTo>
                <a:lnTo>
                  <a:pt x="0" y="6858000"/>
                </a:lnTo>
                <a:close/>
                <a:moveTo>
                  <a:pt x="12192000" y="323250"/>
                </a:moveTo>
                <a:lnTo>
                  <a:pt x="12192000" y="1052758"/>
                </a:lnTo>
                <a:cubicBezTo>
                  <a:pt x="12192000" y="860614"/>
                  <a:pt x="12036236" y="704850"/>
                  <a:pt x="11844092" y="704850"/>
                </a:cubicBezTo>
                <a:lnTo>
                  <a:pt x="347908" y="704850"/>
                </a:lnTo>
                <a:cubicBezTo>
                  <a:pt x="155764" y="704850"/>
                  <a:pt x="0" y="860614"/>
                  <a:pt x="0" y="1052758"/>
                </a:cubicBezTo>
                <a:lnTo>
                  <a:pt x="0" y="323251"/>
                </a:lnTo>
                <a:lnTo>
                  <a:pt x="13933" y="392263"/>
                </a:lnTo>
                <a:cubicBezTo>
                  <a:pt x="40849" y="455899"/>
                  <a:pt x="103860" y="500550"/>
                  <a:pt x="177300" y="500550"/>
                </a:cubicBezTo>
                <a:lnTo>
                  <a:pt x="12014700" y="500550"/>
                </a:lnTo>
                <a:cubicBezTo>
                  <a:pt x="12112620" y="500550"/>
                  <a:pt x="12192000" y="421170"/>
                  <a:pt x="12192000" y="32325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23250"/>
                </a:lnTo>
                <a:cubicBezTo>
                  <a:pt x="12192000" y="225330"/>
                  <a:pt x="12112620" y="145950"/>
                  <a:pt x="12014700" y="145950"/>
                </a:cubicBezTo>
                <a:lnTo>
                  <a:pt x="177300" y="145950"/>
                </a:lnTo>
                <a:cubicBezTo>
                  <a:pt x="103860" y="145950"/>
                  <a:pt x="40849" y="190601"/>
                  <a:pt x="13933" y="254237"/>
                </a:cubicBezTo>
                <a:lnTo>
                  <a:pt x="0" y="32324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0"/>
          <p:cNvSpPr/>
          <p:nvPr/>
        </p:nvSpPr>
        <p:spPr>
          <a:xfrm>
            <a:off x="0" y="704850"/>
            <a:ext cx="12192000" cy="6153300"/>
          </a:xfrm>
          <a:prstGeom prst="roundRect">
            <a:avLst>
              <a:gd fmla="val 5654" name="adj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0"/>
          <p:cNvSpPr txBox="1"/>
          <p:nvPr>
            <p:ph type="title"/>
          </p:nvPr>
        </p:nvSpPr>
        <p:spPr>
          <a:xfrm>
            <a:off x="459225" y="1783650"/>
            <a:ext cx="3875100" cy="2561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/>
        </p:txBody>
      </p:sp>
      <p:sp>
        <p:nvSpPr>
          <p:cNvPr id="140" name="Google Shape;140;p10"/>
          <p:cNvSpPr txBox="1"/>
          <p:nvPr>
            <p:ph idx="1" type="subTitle"/>
          </p:nvPr>
        </p:nvSpPr>
        <p:spPr>
          <a:xfrm>
            <a:off x="459225" y="4743038"/>
            <a:ext cx="3875100" cy="717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r">
              <a:spcBef>
                <a:spcPts val="210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r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41" name="Google Shape;141;p10"/>
          <p:cNvSpPr/>
          <p:nvPr>
            <p:ph idx="2" type="pic"/>
          </p:nvPr>
        </p:nvSpPr>
        <p:spPr>
          <a:xfrm>
            <a:off x="4724400" y="1383850"/>
            <a:ext cx="6981900" cy="4476900"/>
          </a:xfrm>
          <a:prstGeom prst="roundRect">
            <a:avLst>
              <a:gd fmla="val 11489" name="adj"/>
            </a:avLst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2" name="Google Shape;142;p10"/>
          <p:cNvSpPr/>
          <p:nvPr/>
        </p:nvSpPr>
        <p:spPr>
          <a:xfrm>
            <a:off x="0" y="145950"/>
            <a:ext cx="12192000" cy="3546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0"/>
          <p:cNvSpPr/>
          <p:nvPr/>
        </p:nvSpPr>
        <p:spPr>
          <a:xfrm>
            <a:off x="163050" y="217800"/>
            <a:ext cx="210900" cy="210900"/>
          </a:xfrm>
          <a:prstGeom prst="ellipse">
            <a:avLst/>
          </a:pr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0"/>
          <p:cNvSpPr/>
          <p:nvPr/>
        </p:nvSpPr>
        <p:spPr>
          <a:xfrm>
            <a:off x="459225" y="217800"/>
            <a:ext cx="210900" cy="210900"/>
          </a:xfrm>
          <a:prstGeom prst="ellipse">
            <a:avLst/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0"/>
          <p:cNvSpPr/>
          <p:nvPr/>
        </p:nvSpPr>
        <p:spPr>
          <a:xfrm>
            <a:off x="755400" y="217800"/>
            <a:ext cx="210900" cy="210900"/>
          </a:xfrm>
          <a:prstGeom prst="ellipse">
            <a:avLst/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Dela Gothic One"/>
              <a:buNone/>
              <a:defRPr sz="4000">
                <a:solidFill>
                  <a:schemeClr val="dk1"/>
                </a:solidFill>
                <a:latin typeface="Dela Gothic One"/>
                <a:ea typeface="Dela Gothic One"/>
                <a:cs typeface="Dela Gothic One"/>
                <a:sym typeface="Dela Gothic On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●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indent="-349250" lvl="1" marL="9144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○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indent="-349250" lvl="2" marL="13716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■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indent="-349250" lvl="3" marL="18288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●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indent="-349250" lvl="4" marL="22860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○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indent="-349250" lvl="5" marL="27432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■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indent="-349250" lvl="6" marL="32004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●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indent="-349250" lvl="7" marL="36576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DM Sans Medium"/>
              <a:buChar char="○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indent="-349250" lvl="8" marL="411480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DM Sans Medium"/>
              <a:buChar char="■"/>
              <a:defRPr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/>
          <p:nvPr/>
        </p:nvSpPr>
        <p:spPr>
          <a:xfrm rot="5400000">
            <a:off x="-462658" y="5966955"/>
            <a:ext cx="1131345" cy="114589"/>
          </a:xfrm>
          <a:custGeom>
            <a:rect b="b" l="l" r="r" t="t"/>
            <a:pathLst>
              <a:path extrusionOk="0" h="87640" w="919793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resh.edu.ru/subject/lesson/6974/train/259002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8"/>
          <p:cNvSpPr txBox="1"/>
          <p:nvPr>
            <p:ph idx="1" type="subTitle"/>
          </p:nvPr>
        </p:nvSpPr>
        <p:spPr>
          <a:xfrm>
            <a:off x="4437025" y="5368050"/>
            <a:ext cx="6899400" cy="811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Подготовила учитель русского языка и литературы</a:t>
            </a:r>
            <a:endParaRPr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Русской международной школы г. Москвы</a:t>
            </a:r>
            <a:endParaRPr sz="2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Федорина Анастасия Сергеевна </a:t>
            </a:r>
            <a:endParaRPr sz="2300"/>
          </a:p>
        </p:txBody>
      </p:sp>
      <p:sp>
        <p:nvSpPr>
          <p:cNvPr id="246" name="Google Shape;246;p18"/>
          <p:cNvSpPr txBox="1"/>
          <p:nvPr>
            <p:ph type="title"/>
          </p:nvPr>
        </p:nvSpPr>
        <p:spPr>
          <a:xfrm>
            <a:off x="1497050" y="1934650"/>
            <a:ext cx="9369000" cy="1979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Имя прилагательное. </a:t>
            </a:r>
            <a:r>
              <a:rPr lang="en" sz="4400"/>
              <a:t>Повторение изученного в 5 классе</a:t>
            </a:r>
            <a:endParaRPr sz="4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27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женского рода</a:t>
            </a:r>
            <a:endParaRPr sz="2800"/>
          </a:p>
        </p:txBody>
      </p:sp>
      <p:sp>
        <p:nvSpPr>
          <p:cNvPr id="394" name="Google Shape;394;p27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7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7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27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27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27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7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7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27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Известная, летучая, пестрая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03" name="Google Shape;403;p27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Душистый, красное, бойкая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04" name="Google Shape;404;p27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Теплое, топленое, земляная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05" name="Google Shape;405;p27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406" name="Google Shape;406;p27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407" name="Google Shape;407;p27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408" name="Google Shape;408;p27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Дружный, субботний, желтая</a:t>
            </a:r>
            <a:endParaRPr sz="25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09" name="Google Shape;409;p27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410" name="Google Shape;410;p27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27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27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3" name="Google Shape;413;p27"/>
          <p:cNvSpPr/>
          <p:nvPr/>
        </p:nvSpPr>
        <p:spPr>
          <a:xfrm>
            <a:off x="5790350" y="2764325"/>
            <a:ext cx="824100" cy="76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CB25"/>
              </a:solidFill>
              <a:highlight>
                <a:srgbClr val="FFCB25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28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мужского рода</a:t>
            </a:r>
            <a:endParaRPr sz="2800"/>
          </a:p>
        </p:txBody>
      </p:sp>
      <p:sp>
        <p:nvSpPr>
          <p:cNvPr id="419" name="Google Shape;419;p28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28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8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8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28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28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28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28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28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Известная, летучая, пестрая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28" name="Google Shape;428;p28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Душистый, красное, бойкая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29" name="Google Shape;429;p28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Теплое, топленое, земляная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30" name="Google Shape;430;p28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431" name="Google Shape;431;p28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432" name="Google Shape;432;p28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433" name="Google Shape;433;p28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Дружный, субботний, желтый</a:t>
            </a:r>
            <a:endParaRPr sz="25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34" name="Google Shape;434;p28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435" name="Google Shape;435;p28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28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28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9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мужского рода</a:t>
            </a:r>
            <a:endParaRPr sz="2800"/>
          </a:p>
        </p:txBody>
      </p:sp>
      <p:sp>
        <p:nvSpPr>
          <p:cNvPr id="443" name="Google Shape;443;p29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29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29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29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9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29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29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29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29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Известная, легкий, пестрая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52" name="Google Shape;452;p29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Душистый, красное, синее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53" name="Google Shape;453;p29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Теплое, топленое, земляная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54" name="Google Shape;454;p29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455" name="Google Shape;455;p29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456" name="Google Shape;456;p29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457" name="Google Shape;457;p29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Дружный, субботний, желтый</a:t>
            </a:r>
            <a:endParaRPr sz="25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458" name="Google Shape;458;p29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459" name="Google Shape;459;p29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29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Google Shape;461;p29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Google Shape;462;p29"/>
          <p:cNvSpPr/>
          <p:nvPr/>
        </p:nvSpPr>
        <p:spPr>
          <a:xfrm>
            <a:off x="6018475" y="4250188"/>
            <a:ext cx="824100" cy="76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CB25"/>
              </a:solidFill>
              <a:highlight>
                <a:srgbClr val="FFCB25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0"/>
          <p:cNvSpPr txBox="1"/>
          <p:nvPr>
            <p:ph type="title"/>
          </p:nvPr>
        </p:nvSpPr>
        <p:spPr>
          <a:xfrm>
            <a:off x="802450" y="1387925"/>
            <a:ext cx="10553100" cy="1138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50">
                <a:solidFill>
                  <a:srgbClr val="333333"/>
                </a:solidFill>
                <a:highlight>
                  <a:schemeClr val="lt2"/>
                </a:highlight>
              </a:rPr>
              <a:t>Укажите правильную последовательность в перечислении прилагательных по падежам: На ближней улице, с чудесным запахом, к душистой черёмухе, на зимнюю одежду</a:t>
            </a:r>
            <a:endParaRPr sz="3700">
              <a:highlight>
                <a:schemeClr val="lt2"/>
              </a:highlight>
            </a:endParaRPr>
          </a:p>
        </p:txBody>
      </p:sp>
      <p:sp>
        <p:nvSpPr>
          <p:cNvPr id="468" name="Google Shape;468;p30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0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0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0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0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30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30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0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0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В.п., Р.п., Д.п., В.п.</a:t>
            </a:r>
            <a:endParaRPr sz="2500">
              <a:highlight>
                <a:schemeClr val="lt1"/>
              </a:highlight>
            </a:endParaRPr>
          </a:p>
        </p:txBody>
      </p:sp>
      <p:sp>
        <p:nvSpPr>
          <p:cNvPr id="477" name="Google Shape;477;p30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Д.п., В.п., И.п., П.п.</a:t>
            </a:r>
            <a:endParaRPr sz="2500">
              <a:highlight>
                <a:schemeClr val="lt1"/>
              </a:highlight>
            </a:endParaRPr>
          </a:p>
        </p:txBody>
      </p:sp>
      <p:sp>
        <p:nvSpPr>
          <p:cNvPr id="478" name="Google Shape;478;p30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П.п., Т.п., Д.п., В.п</a:t>
            </a:r>
            <a:endParaRPr sz="2500">
              <a:highlight>
                <a:schemeClr val="lt1"/>
              </a:highlight>
            </a:endParaRPr>
          </a:p>
        </p:txBody>
      </p:sp>
      <p:sp>
        <p:nvSpPr>
          <p:cNvPr id="479" name="Google Shape;479;p30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480" name="Google Shape;480;p30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481" name="Google Shape;481;p30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482" name="Google Shape;482;p30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Т.п., П.п.,В.п., Д.п.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483" name="Google Shape;483;p30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484" name="Google Shape;484;p30"/>
          <p:cNvSpPr/>
          <p:nvPr/>
        </p:nvSpPr>
        <p:spPr>
          <a:xfrm flipH="1">
            <a:off x="9684950" y="9228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30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6" name="Google Shape;486;p30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1"/>
          <p:cNvSpPr txBox="1"/>
          <p:nvPr>
            <p:ph type="title"/>
          </p:nvPr>
        </p:nvSpPr>
        <p:spPr>
          <a:xfrm>
            <a:off x="802450" y="1387925"/>
            <a:ext cx="10553100" cy="1138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50">
                <a:solidFill>
                  <a:srgbClr val="333333"/>
                </a:solidFill>
                <a:highlight>
                  <a:schemeClr val="lt2"/>
                </a:highlight>
              </a:rPr>
              <a:t>Укажите правильную последовательность в перечислении прилагательных по падежам: На ближней улице, с чудесным запахом, к душистой черёмухе, на зимнюю одежду</a:t>
            </a:r>
            <a:endParaRPr sz="3700">
              <a:highlight>
                <a:schemeClr val="lt2"/>
              </a:highlight>
            </a:endParaRPr>
          </a:p>
        </p:txBody>
      </p:sp>
      <p:sp>
        <p:nvSpPr>
          <p:cNvPr id="492" name="Google Shape;492;p31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1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31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31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1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31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31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31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31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В.п., Р.п., Д.п., В.п.</a:t>
            </a:r>
            <a:endParaRPr sz="2500">
              <a:highlight>
                <a:schemeClr val="lt1"/>
              </a:highlight>
            </a:endParaRPr>
          </a:p>
        </p:txBody>
      </p:sp>
      <p:sp>
        <p:nvSpPr>
          <p:cNvPr id="501" name="Google Shape;501;p31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Д.п., В.п., И.п., П.п.</a:t>
            </a:r>
            <a:endParaRPr sz="2500">
              <a:highlight>
                <a:schemeClr val="lt1"/>
              </a:highlight>
            </a:endParaRPr>
          </a:p>
        </p:txBody>
      </p:sp>
      <p:sp>
        <p:nvSpPr>
          <p:cNvPr id="502" name="Google Shape;502;p31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П.п., Т.п., Д.п., В.п</a:t>
            </a:r>
            <a:endParaRPr sz="2500">
              <a:highlight>
                <a:schemeClr val="lt1"/>
              </a:highlight>
            </a:endParaRPr>
          </a:p>
        </p:txBody>
      </p:sp>
      <p:sp>
        <p:nvSpPr>
          <p:cNvPr id="503" name="Google Shape;503;p31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504" name="Google Shape;504;p31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505" name="Google Shape;505;p31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506" name="Google Shape;506;p31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Т.п., П.п.,В.п., Д.п.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07" name="Google Shape;507;p31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508" name="Google Shape;508;p31"/>
          <p:cNvSpPr/>
          <p:nvPr/>
        </p:nvSpPr>
        <p:spPr>
          <a:xfrm flipH="1">
            <a:off x="9684950" y="9228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31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31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31"/>
          <p:cNvSpPr/>
          <p:nvPr/>
        </p:nvSpPr>
        <p:spPr>
          <a:xfrm>
            <a:off x="5847375" y="4954750"/>
            <a:ext cx="824100" cy="76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CB25"/>
              </a:solidFill>
              <a:highlight>
                <a:srgbClr val="FFCB25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32"/>
          <p:cNvSpPr txBox="1"/>
          <p:nvPr>
            <p:ph type="title"/>
          </p:nvPr>
        </p:nvSpPr>
        <p:spPr>
          <a:xfrm>
            <a:off x="802450" y="1387925"/>
            <a:ext cx="10553100" cy="1138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50">
                <a:solidFill>
                  <a:srgbClr val="333333"/>
                </a:solidFill>
                <a:highlight>
                  <a:schemeClr val="lt2"/>
                </a:highlight>
              </a:rPr>
              <a:t>Укажите правильную последовательность перечисления окончаний имен прилагательных</a:t>
            </a:r>
            <a:r>
              <a:rPr lang="en" sz="2050">
                <a:solidFill>
                  <a:srgbClr val="333333"/>
                </a:solidFill>
                <a:highlight>
                  <a:schemeClr val="lt2"/>
                </a:highlight>
              </a:rPr>
              <a:t>: По узк.. тропинке, на детск... площадке, из овощн... магазина, за ближн... селом</a:t>
            </a:r>
            <a:endParaRPr sz="4500">
              <a:highlight>
                <a:schemeClr val="lt2"/>
              </a:highlight>
            </a:endParaRPr>
          </a:p>
        </p:txBody>
      </p:sp>
      <p:sp>
        <p:nvSpPr>
          <p:cNvPr id="517" name="Google Shape;517;p32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2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2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32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32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32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32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4" name="Google Shape;524;p32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p32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-им, -их, - ой, - ими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26" name="Google Shape;526;p32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-ой, -ой, -ого, - им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27" name="Google Shape;527;p32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-ой, - ой, - ого, - ым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28" name="Google Shape;528;p32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529" name="Google Shape;529;p32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530" name="Google Shape;530;p32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531" name="Google Shape;531;p32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-ой, -ого, -ой, -ого</a:t>
            </a:r>
            <a:endParaRPr sz="2900">
              <a:highlight>
                <a:schemeClr val="lt1"/>
              </a:highlight>
            </a:endParaRPr>
          </a:p>
        </p:txBody>
      </p:sp>
      <p:sp>
        <p:nvSpPr>
          <p:cNvPr id="532" name="Google Shape;532;p32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533" name="Google Shape;533;p32"/>
          <p:cNvSpPr/>
          <p:nvPr/>
        </p:nvSpPr>
        <p:spPr>
          <a:xfrm flipH="1">
            <a:off x="9684950" y="9228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32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32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33"/>
          <p:cNvSpPr txBox="1"/>
          <p:nvPr>
            <p:ph type="title"/>
          </p:nvPr>
        </p:nvSpPr>
        <p:spPr>
          <a:xfrm>
            <a:off x="802450" y="1387925"/>
            <a:ext cx="10553100" cy="1138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50">
                <a:solidFill>
                  <a:srgbClr val="333333"/>
                </a:solidFill>
                <a:highlight>
                  <a:schemeClr val="lt2"/>
                </a:highlight>
              </a:rPr>
              <a:t>Укажите правильную последовательность перечисления окончаний имен прилагательных</a:t>
            </a:r>
            <a:r>
              <a:rPr lang="en" sz="2050">
                <a:solidFill>
                  <a:srgbClr val="333333"/>
                </a:solidFill>
                <a:highlight>
                  <a:schemeClr val="lt2"/>
                </a:highlight>
              </a:rPr>
              <a:t>: По узк.. тропинке, на детск... площадке, из овощн... магазина, за ближн... селом</a:t>
            </a:r>
            <a:endParaRPr sz="4500">
              <a:highlight>
                <a:schemeClr val="lt2"/>
              </a:highlight>
            </a:endParaRPr>
          </a:p>
        </p:txBody>
      </p:sp>
      <p:sp>
        <p:nvSpPr>
          <p:cNvPr id="541" name="Google Shape;541;p33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33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33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33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33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33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33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33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33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-им, -их, - ой, - ими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50" name="Google Shape;550;p33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-ой, -ой, -ого, - им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51" name="Google Shape;551;p33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-ой, - ой, - ого, - ым</a:t>
            </a:r>
            <a:endParaRPr sz="2700">
              <a:highlight>
                <a:schemeClr val="lt1"/>
              </a:highlight>
            </a:endParaRPr>
          </a:p>
        </p:txBody>
      </p:sp>
      <p:sp>
        <p:nvSpPr>
          <p:cNvPr id="552" name="Google Shape;552;p33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553" name="Google Shape;553;p33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554" name="Google Shape;554;p33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555" name="Google Shape;555;p33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</a:rPr>
              <a:t>-ой, -ого, -ой, -ого</a:t>
            </a:r>
            <a:endParaRPr sz="2900">
              <a:highlight>
                <a:schemeClr val="lt1"/>
              </a:highlight>
            </a:endParaRPr>
          </a:p>
        </p:txBody>
      </p:sp>
      <p:sp>
        <p:nvSpPr>
          <p:cNvPr id="556" name="Google Shape;556;p33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557" name="Google Shape;557;p33"/>
          <p:cNvSpPr/>
          <p:nvPr/>
        </p:nvSpPr>
        <p:spPr>
          <a:xfrm flipH="1">
            <a:off x="9684950" y="9228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33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33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33"/>
          <p:cNvSpPr/>
          <p:nvPr/>
        </p:nvSpPr>
        <p:spPr>
          <a:xfrm>
            <a:off x="5666950" y="3519363"/>
            <a:ext cx="824100" cy="76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CB25"/>
              </a:solidFill>
              <a:highlight>
                <a:srgbClr val="FFCB25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34"/>
          <p:cNvSpPr/>
          <p:nvPr/>
        </p:nvSpPr>
        <p:spPr>
          <a:xfrm>
            <a:off x="4615500" y="3997388"/>
            <a:ext cx="2890200" cy="4953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566" name="Google Shape;566;p34"/>
          <p:cNvSpPr/>
          <p:nvPr/>
        </p:nvSpPr>
        <p:spPr>
          <a:xfrm>
            <a:off x="7968150" y="2230113"/>
            <a:ext cx="2890200" cy="4953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567" name="Google Shape;567;p34"/>
          <p:cNvSpPr/>
          <p:nvPr/>
        </p:nvSpPr>
        <p:spPr>
          <a:xfrm>
            <a:off x="8033550" y="3997413"/>
            <a:ext cx="2890200" cy="4953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568" name="Google Shape;568;p34"/>
          <p:cNvSpPr/>
          <p:nvPr/>
        </p:nvSpPr>
        <p:spPr>
          <a:xfrm>
            <a:off x="4615500" y="2230125"/>
            <a:ext cx="2890200" cy="495300"/>
          </a:xfrm>
          <a:prstGeom prst="roundRect">
            <a:avLst>
              <a:gd fmla="val 50000" name="adj"/>
            </a:avLst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569" name="Google Shape;569;p34"/>
          <p:cNvSpPr txBox="1"/>
          <p:nvPr>
            <p:ph type="title"/>
          </p:nvPr>
        </p:nvSpPr>
        <p:spPr>
          <a:xfrm>
            <a:off x="857250" y="1562100"/>
            <a:ext cx="3295800" cy="4273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Признаки имени прилагательного</a:t>
            </a:r>
            <a:endParaRPr/>
          </a:p>
        </p:txBody>
      </p:sp>
      <p:sp>
        <p:nvSpPr>
          <p:cNvPr id="570" name="Google Shape;570;p34"/>
          <p:cNvSpPr txBox="1"/>
          <p:nvPr>
            <p:ph idx="1" type="body"/>
          </p:nvPr>
        </p:nvSpPr>
        <p:spPr>
          <a:xfrm>
            <a:off x="4615500" y="2725424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Какой? Какая? Какое? Какие? Чей? Чья? Чь</a:t>
            </a:r>
            <a:r>
              <a:rPr lang="en">
                <a:solidFill>
                  <a:schemeClr val="dk1"/>
                </a:solidFill>
              </a:rPr>
              <a:t>ё? Чьи?</a:t>
            </a:r>
            <a:endParaRPr/>
          </a:p>
        </p:txBody>
      </p:sp>
      <p:sp>
        <p:nvSpPr>
          <p:cNvPr id="571" name="Google Shape;571;p34"/>
          <p:cNvSpPr txBox="1"/>
          <p:nvPr>
            <p:ph idx="2" type="body"/>
          </p:nvPr>
        </p:nvSpPr>
        <p:spPr>
          <a:xfrm>
            <a:off x="8120553" y="2825699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Признак предмета</a:t>
            </a:r>
            <a:endParaRPr/>
          </a:p>
        </p:txBody>
      </p:sp>
      <p:sp>
        <p:nvSpPr>
          <p:cNvPr id="572" name="Google Shape;572;p34"/>
          <p:cNvSpPr txBox="1"/>
          <p:nvPr>
            <p:ph idx="3" type="body"/>
          </p:nvPr>
        </p:nvSpPr>
        <p:spPr>
          <a:xfrm>
            <a:off x="8120529" y="4615640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Определение, подлежащее, сказуемое</a:t>
            </a:r>
            <a:endParaRPr/>
          </a:p>
        </p:txBody>
      </p:sp>
      <p:sp>
        <p:nvSpPr>
          <p:cNvPr id="573" name="Google Shape;573;p34"/>
          <p:cNvSpPr txBox="1"/>
          <p:nvPr>
            <p:ph idx="5" type="title"/>
          </p:nvPr>
        </p:nvSpPr>
        <p:spPr>
          <a:xfrm>
            <a:off x="4841400" y="2230125"/>
            <a:ext cx="24384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Вопросы</a:t>
            </a:r>
            <a:endParaRPr sz="2000"/>
          </a:p>
        </p:txBody>
      </p:sp>
      <p:sp>
        <p:nvSpPr>
          <p:cNvPr id="574" name="Google Shape;574;p34"/>
          <p:cNvSpPr txBox="1"/>
          <p:nvPr>
            <p:ph idx="6" type="title"/>
          </p:nvPr>
        </p:nvSpPr>
        <p:spPr>
          <a:xfrm>
            <a:off x="7832400" y="2207475"/>
            <a:ext cx="31617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Что обозначает?</a:t>
            </a:r>
            <a:endParaRPr sz="2100"/>
          </a:p>
        </p:txBody>
      </p:sp>
      <p:sp>
        <p:nvSpPr>
          <p:cNvPr id="575" name="Google Shape;575;p34"/>
          <p:cNvSpPr txBox="1"/>
          <p:nvPr>
            <p:ph idx="7" type="title"/>
          </p:nvPr>
        </p:nvSpPr>
        <p:spPr>
          <a:xfrm>
            <a:off x="7897800" y="3997425"/>
            <a:ext cx="31617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Синтаксическая роль</a:t>
            </a:r>
            <a:r>
              <a:rPr lang="en" sz="1900"/>
              <a:t> </a:t>
            </a:r>
            <a:endParaRPr sz="1900"/>
          </a:p>
        </p:txBody>
      </p:sp>
      <p:sp>
        <p:nvSpPr>
          <p:cNvPr id="576" name="Google Shape;576;p34"/>
          <p:cNvSpPr txBox="1"/>
          <p:nvPr>
            <p:ph idx="9" type="body"/>
          </p:nvPr>
        </p:nvSpPr>
        <p:spPr>
          <a:xfrm>
            <a:off x="4648200" y="4615573"/>
            <a:ext cx="2890200" cy="104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Родам (в ед.ч.), числам, падежам</a:t>
            </a:r>
            <a:endParaRPr/>
          </a:p>
        </p:txBody>
      </p:sp>
      <p:sp>
        <p:nvSpPr>
          <p:cNvPr id="577" name="Google Shape;577;p34"/>
          <p:cNvSpPr txBox="1"/>
          <p:nvPr>
            <p:ph idx="14" type="title"/>
          </p:nvPr>
        </p:nvSpPr>
        <p:spPr>
          <a:xfrm>
            <a:off x="4542000" y="3997425"/>
            <a:ext cx="2890200" cy="495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Изменяется по</a:t>
            </a:r>
            <a:endParaRPr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35"/>
          <p:cNvSpPr txBox="1"/>
          <p:nvPr>
            <p:ph type="title"/>
          </p:nvPr>
        </p:nvSpPr>
        <p:spPr>
          <a:xfrm>
            <a:off x="2611200" y="4514575"/>
            <a:ext cx="4128900" cy="443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Abril Fatface"/>
                <a:ea typeface="Abril Fatface"/>
                <a:cs typeface="Abril Fatface"/>
                <a:sym typeface="Abril Fatface"/>
              </a:rPr>
              <a:t>В.В. Виноградов</a:t>
            </a:r>
            <a:endParaRPr sz="3800">
              <a:latin typeface="Abril Fatface"/>
              <a:ea typeface="Abril Fatface"/>
              <a:cs typeface="Abril Fatface"/>
              <a:sym typeface="Abril Fatface"/>
            </a:endParaRPr>
          </a:p>
        </p:txBody>
      </p:sp>
      <p:sp>
        <p:nvSpPr>
          <p:cNvPr id="583" name="Google Shape;583;p35"/>
          <p:cNvSpPr txBox="1"/>
          <p:nvPr>
            <p:ph idx="1" type="body"/>
          </p:nvPr>
        </p:nvSpPr>
        <p:spPr>
          <a:xfrm>
            <a:off x="882375" y="1090350"/>
            <a:ext cx="5651700" cy="3573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rgbClr val="1D1D1B"/>
                </a:solidFill>
              </a:rPr>
              <a:t>«Прилагательное – это самая изобразительная часть речи. Прилагательные могут описать цвет, запах, форму любого предмета, рассказать о наших чувствах, характере, настроении».</a:t>
            </a:r>
            <a:endParaRPr i="1" sz="2500">
              <a:solidFill>
                <a:srgbClr val="1D1D1B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35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5" name="Google Shape;585;p35"/>
          <p:cNvSpPr/>
          <p:nvPr/>
        </p:nvSpPr>
        <p:spPr>
          <a:xfrm>
            <a:off x="10708974" y="52156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6" name="Google Shape;586;p35"/>
          <p:cNvSpPr/>
          <p:nvPr/>
        </p:nvSpPr>
        <p:spPr>
          <a:xfrm>
            <a:off x="6891750" y="1601463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587" name="Google Shape;587;p35"/>
          <p:cNvSpPr/>
          <p:nvPr/>
        </p:nvSpPr>
        <p:spPr>
          <a:xfrm>
            <a:off x="7200400" y="1941363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588" name="Google Shape;588;p35"/>
          <p:cNvSpPr/>
          <p:nvPr/>
        </p:nvSpPr>
        <p:spPr>
          <a:xfrm>
            <a:off x="10457950" y="56769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9" name="Google Shape;58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3400" y="1941364"/>
            <a:ext cx="4293800" cy="32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4" name="Google Shape;594;p36"/>
          <p:cNvCxnSpPr/>
          <p:nvPr/>
        </p:nvCxnSpPr>
        <p:spPr>
          <a:xfrm rot="10800000">
            <a:off x="1753975" y="2781400"/>
            <a:ext cx="0" cy="10185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5" name="Google Shape;595;p36"/>
          <p:cNvCxnSpPr/>
          <p:nvPr/>
        </p:nvCxnSpPr>
        <p:spPr>
          <a:xfrm rot="10800000">
            <a:off x="3924956" y="2781400"/>
            <a:ext cx="0" cy="10185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6" name="Google Shape;596;p36"/>
          <p:cNvCxnSpPr/>
          <p:nvPr/>
        </p:nvCxnSpPr>
        <p:spPr>
          <a:xfrm rot="10800000">
            <a:off x="6095938" y="2781400"/>
            <a:ext cx="0" cy="10185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7" name="Google Shape;597;p36"/>
          <p:cNvCxnSpPr/>
          <p:nvPr/>
        </p:nvCxnSpPr>
        <p:spPr>
          <a:xfrm rot="10800000">
            <a:off x="8266919" y="2781400"/>
            <a:ext cx="0" cy="10185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8" name="Google Shape;598;p36"/>
          <p:cNvCxnSpPr/>
          <p:nvPr/>
        </p:nvCxnSpPr>
        <p:spPr>
          <a:xfrm rot="10800000">
            <a:off x="10437900" y="2781400"/>
            <a:ext cx="0" cy="10185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9" name="Google Shape;599;p36"/>
          <p:cNvSpPr/>
          <p:nvPr/>
        </p:nvSpPr>
        <p:spPr>
          <a:xfrm>
            <a:off x="835075" y="3595500"/>
            <a:ext cx="1837800" cy="19986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36"/>
          <p:cNvSpPr/>
          <p:nvPr/>
        </p:nvSpPr>
        <p:spPr>
          <a:xfrm>
            <a:off x="3006056" y="3595500"/>
            <a:ext cx="1837800" cy="19986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36"/>
          <p:cNvSpPr/>
          <p:nvPr/>
        </p:nvSpPr>
        <p:spPr>
          <a:xfrm>
            <a:off x="5177038" y="3595500"/>
            <a:ext cx="1837800" cy="19986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36"/>
          <p:cNvSpPr/>
          <p:nvPr/>
        </p:nvSpPr>
        <p:spPr>
          <a:xfrm>
            <a:off x="7348019" y="3595500"/>
            <a:ext cx="1837800" cy="19986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3" name="Google Shape;603;p36"/>
          <p:cNvSpPr/>
          <p:nvPr/>
        </p:nvSpPr>
        <p:spPr>
          <a:xfrm>
            <a:off x="9519000" y="3595500"/>
            <a:ext cx="1837800" cy="1998600"/>
          </a:xfrm>
          <a:prstGeom prst="roundRect">
            <a:avLst>
              <a:gd fmla="val 5654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4" name="Google Shape;604;p36"/>
          <p:cNvCxnSpPr>
            <a:stCxn id="605" idx="1"/>
            <a:endCxn id="606" idx="3"/>
          </p:cNvCxnSpPr>
          <p:nvPr/>
        </p:nvCxnSpPr>
        <p:spPr>
          <a:xfrm>
            <a:off x="835075" y="2904125"/>
            <a:ext cx="10672200" cy="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7" name="Google Shape;607;p36"/>
          <p:cNvSpPr/>
          <p:nvPr/>
        </p:nvSpPr>
        <p:spPr>
          <a:xfrm>
            <a:off x="835075" y="2628775"/>
            <a:ext cx="1837800" cy="5505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36"/>
          <p:cNvSpPr/>
          <p:nvPr/>
        </p:nvSpPr>
        <p:spPr>
          <a:xfrm>
            <a:off x="3006058" y="2628875"/>
            <a:ext cx="1837800" cy="5505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36"/>
          <p:cNvSpPr/>
          <p:nvPr/>
        </p:nvSpPr>
        <p:spPr>
          <a:xfrm>
            <a:off x="5177041" y="2628725"/>
            <a:ext cx="1837800" cy="5505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36"/>
          <p:cNvSpPr/>
          <p:nvPr/>
        </p:nvSpPr>
        <p:spPr>
          <a:xfrm>
            <a:off x="7348024" y="2628825"/>
            <a:ext cx="1837800" cy="5505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36"/>
          <p:cNvSpPr/>
          <p:nvPr/>
        </p:nvSpPr>
        <p:spPr>
          <a:xfrm>
            <a:off x="9519007" y="2628875"/>
            <a:ext cx="1837800" cy="5505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36"/>
          <p:cNvSpPr txBox="1"/>
          <p:nvPr>
            <p:ph idx="1" type="subTitle"/>
          </p:nvPr>
        </p:nvSpPr>
        <p:spPr>
          <a:xfrm>
            <a:off x="835075" y="26288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Запах</a:t>
            </a:r>
            <a:endParaRPr/>
          </a:p>
        </p:txBody>
      </p:sp>
      <p:sp>
        <p:nvSpPr>
          <p:cNvPr id="612" name="Google Shape;612;p36"/>
          <p:cNvSpPr txBox="1"/>
          <p:nvPr>
            <p:ph idx="2" type="subTitle"/>
          </p:nvPr>
        </p:nvSpPr>
        <p:spPr>
          <a:xfrm>
            <a:off x="3006058" y="26288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Форма</a:t>
            </a:r>
            <a:endParaRPr/>
          </a:p>
        </p:txBody>
      </p:sp>
      <p:sp>
        <p:nvSpPr>
          <p:cNvPr id="613" name="Google Shape;613;p36"/>
          <p:cNvSpPr txBox="1"/>
          <p:nvPr>
            <p:ph idx="3" type="subTitle"/>
          </p:nvPr>
        </p:nvSpPr>
        <p:spPr>
          <a:xfrm>
            <a:off x="5177042" y="2628875"/>
            <a:ext cx="18378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Чувства</a:t>
            </a:r>
            <a:endParaRPr/>
          </a:p>
        </p:txBody>
      </p:sp>
      <p:sp>
        <p:nvSpPr>
          <p:cNvPr id="614" name="Google Shape;614;p36"/>
          <p:cNvSpPr txBox="1"/>
          <p:nvPr>
            <p:ph idx="4" type="subTitle"/>
          </p:nvPr>
        </p:nvSpPr>
        <p:spPr>
          <a:xfrm>
            <a:off x="7277225" y="2628875"/>
            <a:ext cx="19794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Характер</a:t>
            </a:r>
            <a:endParaRPr/>
          </a:p>
        </p:txBody>
      </p:sp>
      <p:sp>
        <p:nvSpPr>
          <p:cNvPr id="606" name="Google Shape;606;p36"/>
          <p:cNvSpPr txBox="1"/>
          <p:nvPr>
            <p:ph idx="5" type="subTitle"/>
          </p:nvPr>
        </p:nvSpPr>
        <p:spPr>
          <a:xfrm>
            <a:off x="9368550" y="2628875"/>
            <a:ext cx="2138700" cy="550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Настроение</a:t>
            </a:r>
            <a:endParaRPr sz="1900"/>
          </a:p>
        </p:txBody>
      </p:sp>
      <p:sp>
        <p:nvSpPr>
          <p:cNvPr id="615" name="Google Shape;615;p36"/>
          <p:cNvSpPr txBox="1"/>
          <p:nvPr>
            <p:ph type="title"/>
          </p:nvPr>
        </p:nvSpPr>
        <p:spPr>
          <a:xfrm>
            <a:off x="835075" y="1279175"/>
            <a:ext cx="105216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Докажем на примерах</a:t>
            </a:r>
            <a:endParaRPr/>
          </a:p>
        </p:txBody>
      </p:sp>
      <p:sp>
        <p:nvSpPr>
          <p:cNvPr id="616" name="Google Shape;616;p36"/>
          <p:cNvSpPr txBox="1"/>
          <p:nvPr>
            <p:ph idx="7" type="body"/>
          </p:nvPr>
        </p:nvSpPr>
        <p:spPr>
          <a:xfrm>
            <a:off x="3006058" y="3541475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1D1D1B"/>
                </a:solidFill>
              </a:rPr>
              <a:t>круглая, геометрическая, оригинальная, военная…</a:t>
            </a:r>
            <a:endParaRPr sz="1800"/>
          </a:p>
        </p:txBody>
      </p:sp>
      <p:sp>
        <p:nvSpPr>
          <p:cNvPr id="617" name="Google Shape;617;p36"/>
          <p:cNvSpPr txBox="1"/>
          <p:nvPr>
            <p:ph idx="8" type="body"/>
          </p:nvPr>
        </p:nvSpPr>
        <p:spPr>
          <a:xfrm>
            <a:off x="5071300" y="3541475"/>
            <a:ext cx="20850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1D1D1B"/>
                </a:solidFill>
              </a:rPr>
              <a:t>взаимные, противоположные, глубокие, ностальгические…</a:t>
            </a:r>
            <a:endParaRPr sz="1800"/>
          </a:p>
        </p:txBody>
      </p:sp>
      <p:sp>
        <p:nvSpPr>
          <p:cNvPr id="618" name="Google Shape;618;p36"/>
          <p:cNvSpPr txBox="1"/>
          <p:nvPr>
            <p:ph idx="9" type="body"/>
          </p:nvPr>
        </p:nvSpPr>
        <p:spPr>
          <a:xfrm>
            <a:off x="7277224" y="3541475"/>
            <a:ext cx="18378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1D1D1B"/>
                </a:solidFill>
              </a:rPr>
              <a:t>покладистый, несносный, строптивый, вспыльчивый… </a:t>
            </a:r>
            <a:endParaRPr sz="1900"/>
          </a:p>
        </p:txBody>
      </p:sp>
      <p:sp>
        <p:nvSpPr>
          <p:cNvPr id="619" name="Google Shape;619;p36"/>
          <p:cNvSpPr txBox="1"/>
          <p:nvPr>
            <p:ph idx="6" type="body"/>
          </p:nvPr>
        </p:nvSpPr>
        <p:spPr>
          <a:xfrm>
            <a:off x="835050" y="3541475"/>
            <a:ext cx="1837800" cy="19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1D1D1B"/>
                </a:solidFill>
              </a:rPr>
              <a:t>еловый, смолистый, стойкий, едкий…</a:t>
            </a:r>
            <a:endParaRPr sz="1800">
              <a:solidFill>
                <a:srgbClr val="1D1D1B"/>
              </a:solidFill>
            </a:endParaRPr>
          </a:p>
        </p:txBody>
      </p:sp>
      <p:sp>
        <p:nvSpPr>
          <p:cNvPr id="620" name="Google Shape;620;p36"/>
          <p:cNvSpPr txBox="1"/>
          <p:nvPr>
            <p:ph idx="13" type="body"/>
          </p:nvPr>
        </p:nvSpPr>
        <p:spPr>
          <a:xfrm>
            <a:off x="9518999" y="3541475"/>
            <a:ext cx="1979400" cy="14634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1D1D1B"/>
                </a:solidFill>
              </a:rPr>
              <a:t>игривое, бодрое, жизнерадостное, хорошее…</a:t>
            </a:r>
            <a:endParaRPr sz="1900"/>
          </a:p>
        </p:txBody>
      </p:sp>
      <p:sp>
        <p:nvSpPr>
          <p:cNvPr id="621" name="Google Shape;621;p36"/>
          <p:cNvSpPr/>
          <p:nvPr/>
        </p:nvSpPr>
        <p:spPr>
          <a:xfrm flipH="1" rot="10800000">
            <a:off x="10187838" y="114485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2" name="Google Shape;622;p36"/>
          <p:cNvSpPr/>
          <p:nvPr/>
        </p:nvSpPr>
        <p:spPr>
          <a:xfrm flipH="1">
            <a:off x="458425" y="5026950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3" name="Google Shape;623;p36"/>
          <p:cNvSpPr/>
          <p:nvPr/>
        </p:nvSpPr>
        <p:spPr>
          <a:xfrm flipH="1">
            <a:off x="856039" y="5488175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4" name="Google Shape;624;p36"/>
          <p:cNvSpPr txBox="1"/>
          <p:nvPr/>
        </p:nvSpPr>
        <p:spPr>
          <a:xfrm>
            <a:off x="1249125" y="6285475"/>
            <a:ext cx="8212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Продолжите блоки своими примерами</a:t>
            </a:r>
            <a:endParaRPr b="1" sz="1900"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9"/>
          <p:cNvSpPr txBox="1"/>
          <p:nvPr>
            <p:ph type="title"/>
          </p:nvPr>
        </p:nvSpPr>
        <p:spPr>
          <a:xfrm>
            <a:off x="882375" y="1510975"/>
            <a:ext cx="105837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Цель и задачи урока</a:t>
            </a:r>
            <a:endParaRPr/>
          </a:p>
        </p:txBody>
      </p:sp>
      <p:sp>
        <p:nvSpPr>
          <p:cNvPr id="252" name="Google Shape;252;p19"/>
          <p:cNvSpPr txBox="1"/>
          <p:nvPr>
            <p:ph idx="1" type="body"/>
          </p:nvPr>
        </p:nvSpPr>
        <p:spPr>
          <a:xfrm>
            <a:off x="882375" y="2330775"/>
            <a:ext cx="9699900" cy="669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Имя прилагательное известно вам? Или это что-то новое для вас?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9"/>
          <p:cNvSpPr txBox="1"/>
          <p:nvPr/>
        </p:nvSpPr>
        <p:spPr>
          <a:xfrm>
            <a:off x="972375" y="3056075"/>
            <a:ext cx="82125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Сформулируйте цель урока, исходя из того, что вам уже известно об имени прилагательном</a:t>
            </a:r>
            <a:endParaRPr sz="1900">
              <a:solidFill>
                <a:schemeClr val="dk2"/>
              </a:solidFill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37"/>
          <p:cNvSpPr/>
          <p:nvPr/>
        </p:nvSpPr>
        <p:spPr>
          <a:xfrm>
            <a:off x="370531" y="2372300"/>
            <a:ext cx="6032100" cy="727800"/>
          </a:xfrm>
          <a:prstGeom prst="roundRect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0" name="Google Shape;630;p37"/>
          <p:cNvSpPr txBox="1"/>
          <p:nvPr>
            <p:ph type="title"/>
          </p:nvPr>
        </p:nvSpPr>
        <p:spPr>
          <a:xfrm>
            <a:off x="572375" y="2372300"/>
            <a:ext cx="5931900" cy="846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7000"/>
              <a:buNone/>
            </a:pPr>
            <a:r>
              <a:rPr lang="en"/>
              <a:t>Подготовка к ЕГЭ</a:t>
            </a:r>
            <a:endParaRPr/>
          </a:p>
        </p:txBody>
      </p:sp>
      <p:sp>
        <p:nvSpPr>
          <p:cNvPr id="631" name="Google Shape;631;p37"/>
          <p:cNvSpPr txBox="1"/>
          <p:nvPr>
            <p:ph idx="4294967295" type="body"/>
          </p:nvPr>
        </p:nvSpPr>
        <p:spPr>
          <a:xfrm>
            <a:off x="572375" y="3157513"/>
            <a:ext cx="56817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rgbClr val="1D1D1B"/>
                </a:solidFill>
              </a:rPr>
              <a:t>Запомните ударения в именах прилагательных: </a:t>
            </a:r>
            <a:r>
              <a:rPr i="1" lang="en" sz="2600">
                <a:solidFill>
                  <a:srgbClr val="1D1D1B"/>
                </a:solidFill>
              </a:rPr>
              <a:t>сли́вовый, ку́хонный, уста́вный, украи́нский, о́троческий, вы пра́вы.</a:t>
            </a:r>
            <a:endParaRPr i="1" sz="2600">
              <a:solidFill>
                <a:srgbClr val="1D1D1B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900"/>
              <a:buNone/>
            </a:pPr>
            <a:r>
              <a:t/>
            </a:r>
            <a:endParaRPr/>
          </a:p>
        </p:txBody>
      </p:sp>
      <p:sp>
        <p:nvSpPr>
          <p:cNvPr id="632" name="Google Shape;632;p37"/>
          <p:cNvSpPr/>
          <p:nvPr/>
        </p:nvSpPr>
        <p:spPr>
          <a:xfrm flipH="1" rot="5400000">
            <a:off x="5671563" y="551630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p37"/>
          <p:cNvSpPr/>
          <p:nvPr/>
        </p:nvSpPr>
        <p:spPr>
          <a:xfrm flipH="1">
            <a:off x="6926725" y="1247700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4" name="Google Shape;634;p37"/>
          <p:cNvSpPr/>
          <p:nvPr/>
        </p:nvSpPr>
        <p:spPr>
          <a:xfrm>
            <a:off x="228875" y="867363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35" name="Google Shape;635;p37"/>
          <p:cNvSpPr/>
          <p:nvPr/>
        </p:nvSpPr>
        <p:spPr>
          <a:xfrm>
            <a:off x="537525" y="1207263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36" name="Google Shape;636;p37"/>
          <p:cNvSpPr/>
          <p:nvPr/>
        </p:nvSpPr>
        <p:spPr>
          <a:xfrm flipH="1">
            <a:off x="7324339" y="1708925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7" name="Google Shape;63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6713" y="2272927"/>
            <a:ext cx="5223613" cy="30326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38"/>
          <p:cNvSpPr txBox="1"/>
          <p:nvPr>
            <p:ph type="title"/>
          </p:nvPr>
        </p:nvSpPr>
        <p:spPr>
          <a:xfrm>
            <a:off x="882375" y="1510975"/>
            <a:ext cx="103983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rgbClr val="1D1D1B"/>
                </a:solidFill>
              </a:rPr>
              <a:t>Выберите варианты написания окончаний прилагательных.</a:t>
            </a:r>
            <a:endParaRPr sz="2200">
              <a:solidFill>
                <a:srgbClr val="1D1D1B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38"/>
          <p:cNvSpPr txBox="1"/>
          <p:nvPr>
            <p:ph idx="1" type="body"/>
          </p:nvPr>
        </p:nvSpPr>
        <p:spPr>
          <a:xfrm>
            <a:off x="882375" y="2330775"/>
            <a:ext cx="10227300" cy="3573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>
                <a:solidFill>
                  <a:srgbClr val="1D1D1B"/>
                </a:solidFill>
              </a:rPr>
              <a:t>1. В син(е, и)м небе звёзды блещут, в син(е, и)м море волны хлещут. 2. Ямщик остановил устал(ою, ую) тройку у ворот дома. 3. Стояло холодноват(ая, ое), син(ее, ие), крепк(ие, ое), осенн(ее, ие) утро. 4. Охотники ночевали на свеж(ем, им) сене. 5. Мы собрались в дальн(ую, юю) дорогу. 6. В колюч(ем, им) кустарнике не спрячешься.</a:t>
            </a:r>
            <a:endParaRPr sz="2600">
              <a:solidFill>
                <a:srgbClr val="1D1D1B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39"/>
          <p:cNvSpPr txBox="1"/>
          <p:nvPr>
            <p:ph type="title"/>
          </p:nvPr>
        </p:nvSpPr>
        <p:spPr>
          <a:xfrm>
            <a:off x="882375" y="1510975"/>
            <a:ext cx="103983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1D1D1B"/>
                </a:solidFill>
              </a:rPr>
              <a:t>Проверь себя</a:t>
            </a:r>
            <a:endParaRPr sz="3000">
              <a:solidFill>
                <a:srgbClr val="1D1D1B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D1D1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9" name="Google Shape;649;p39"/>
          <p:cNvSpPr txBox="1"/>
          <p:nvPr>
            <p:ph idx="1" type="body"/>
          </p:nvPr>
        </p:nvSpPr>
        <p:spPr>
          <a:xfrm>
            <a:off x="882375" y="2330775"/>
            <a:ext cx="10227300" cy="3573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n" sz="2600">
                <a:solidFill>
                  <a:srgbClr val="1D1D1B"/>
                </a:solidFill>
              </a:rPr>
              <a:t>1. В синЕМ небе звёзды блещут, в синЕМ море волны хлещут. 2. Ямщик остановил усталУЮ тройку у ворот дома. 3. Стояло холодноватОЕ, синЕЕ, крепкОЕ, осеннЕЕ утро. 4. Охотники ночевали на свежЕМ сене. 5. Мы собрались в дальнЮЮ дорогу. 6. В колючЕМ кустарнике не спрячешься.</a:t>
            </a:r>
            <a:endParaRPr sz="2600">
              <a:solidFill>
                <a:srgbClr val="1D1D1B"/>
              </a:solidFill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p40"/>
          <p:cNvSpPr txBox="1"/>
          <p:nvPr>
            <p:ph type="title"/>
          </p:nvPr>
        </p:nvSpPr>
        <p:spPr>
          <a:xfrm>
            <a:off x="2134650" y="1166750"/>
            <a:ext cx="7389300" cy="1105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Сравни изображения</a:t>
            </a:r>
            <a:endParaRPr sz="4400"/>
          </a:p>
        </p:txBody>
      </p:sp>
      <p:pic>
        <p:nvPicPr>
          <p:cNvPr id="655" name="Google Shape;655;p40"/>
          <p:cNvPicPr preferRelativeResize="0"/>
          <p:nvPr/>
        </p:nvPicPr>
        <p:blipFill rotWithShape="1">
          <a:blip r:embed="rId3">
            <a:alphaModFix/>
          </a:blip>
          <a:srcRect b="39609" l="0" r="0" t="23452"/>
          <a:stretch/>
        </p:blipFill>
        <p:spPr>
          <a:xfrm>
            <a:off x="1429400" y="2552875"/>
            <a:ext cx="9333200" cy="2585650"/>
          </a:xfrm>
          <a:prstGeom prst="rect">
            <a:avLst/>
          </a:prstGeom>
          <a:noFill/>
          <a:ln>
            <a:noFill/>
          </a:ln>
        </p:spPr>
      </p:pic>
      <p:sp>
        <p:nvSpPr>
          <p:cNvPr id="656" name="Google Shape;656;p40"/>
          <p:cNvSpPr txBox="1"/>
          <p:nvPr/>
        </p:nvSpPr>
        <p:spPr>
          <a:xfrm>
            <a:off x="1723050" y="2552875"/>
            <a:ext cx="8212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Шарф какой?                                  Юбка какая?                        Платье какое?</a:t>
            </a:r>
            <a:endParaRPr sz="1900">
              <a:solidFill>
                <a:schemeClr val="dk2"/>
              </a:solidFill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57" name="Google Shape;657;p40"/>
          <p:cNvSpPr txBox="1"/>
          <p:nvPr/>
        </p:nvSpPr>
        <p:spPr>
          <a:xfrm>
            <a:off x="1989750" y="5052975"/>
            <a:ext cx="82125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Слово, как и изделие, можно УКОРОТИТЬ</a:t>
            </a:r>
            <a:endParaRPr sz="2300">
              <a:solidFill>
                <a:schemeClr val="dk2"/>
              </a:solidFill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58" name="Google Shape;658;p40"/>
          <p:cNvSpPr txBox="1"/>
          <p:nvPr/>
        </p:nvSpPr>
        <p:spPr>
          <a:xfrm>
            <a:off x="1989750" y="5591775"/>
            <a:ext cx="82125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2"/>
                </a:solidFill>
                <a:latin typeface="DM Sans"/>
                <a:ea typeface="DM Sans"/>
                <a:cs typeface="DM Sans"/>
                <a:sym typeface="DM Sans"/>
              </a:rPr>
              <a:t>Краткая форма прилагательного отвечает на вопросы: Каков? Какова? Каково? Каковы?</a:t>
            </a:r>
            <a:endParaRPr b="1" sz="2200">
              <a:solidFill>
                <a:schemeClr val="dk2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41"/>
          <p:cNvSpPr/>
          <p:nvPr/>
        </p:nvSpPr>
        <p:spPr>
          <a:xfrm>
            <a:off x="570300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41"/>
          <p:cNvSpPr/>
          <p:nvPr/>
        </p:nvSpPr>
        <p:spPr>
          <a:xfrm>
            <a:off x="6171312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5" name="Google Shape;665;p41"/>
          <p:cNvSpPr/>
          <p:nvPr/>
        </p:nvSpPr>
        <p:spPr>
          <a:xfrm>
            <a:off x="570288" y="742650"/>
            <a:ext cx="11051400" cy="938400"/>
          </a:xfrm>
          <a:prstGeom prst="roundRect">
            <a:avLst>
              <a:gd fmla="val 21960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41"/>
          <p:cNvSpPr txBox="1"/>
          <p:nvPr>
            <p:ph type="title"/>
          </p:nvPr>
        </p:nvSpPr>
        <p:spPr>
          <a:xfrm>
            <a:off x="570288" y="742650"/>
            <a:ext cx="11051400" cy="938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Понаблюдаем</a:t>
            </a:r>
            <a:endParaRPr/>
          </a:p>
        </p:txBody>
      </p:sp>
      <p:sp>
        <p:nvSpPr>
          <p:cNvPr id="667" name="Google Shape;667;p41"/>
          <p:cNvSpPr txBox="1"/>
          <p:nvPr>
            <p:ph idx="2" type="body"/>
          </p:nvPr>
        </p:nvSpPr>
        <p:spPr>
          <a:xfrm>
            <a:off x="6464137" y="2974200"/>
            <a:ext cx="4961100" cy="292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Белый - 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Лесной - 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Легкая -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3100"/>
              <a:t>Душистый - </a:t>
            </a:r>
            <a:endParaRPr sz="3100"/>
          </a:p>
        </p:txBody>
      </p:sp>
      <p:sp>
        <p:nvSpPr>
          <p:cNvPr id="668" name="Google Shape;668;p41"/>
          <p:cNvSpPr txBox="1"/>
          <p:nvPr>
            <p:ph idx="1" type="body"/>
          </p:nvPr>
        </p:nvSpPr>
        <p:spPr>
          <a:xfrm>
            <a:off x="873338" y="2985216"/>
            <a:ext cx="4960800" cy="292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Длинн</a:t>
            </a:r>
            <a:r>
              <a:rPr lang="en" sz="3100" u="sng"/>
              <a:t>ый</a:t>
            </a:r>
            <a:r>
              <a:rPr lang="en" sz="3100"/>
              <a:t> - длинен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Высок</a:t>
            </a:r>
            <a:r>
              <a:rPr lang="en" sz="3100" u="sng"/>
              <a:t>ая</a:t>
            </a:r>
            <a:r>
              <a:rPr lang="en" sz="3100"/>
              <a:t> - высок</a:t>
            </a:r>
            <a:r>
              <a:rPr lang="en" sz="3100" u="sng"/>
              <a:t>а</a:t>
            </a:r>
            <a:endParaRPr sz="3100" u="sng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Снежн</a:t>
            </a:r>
            <a:r>
              <a:rPr lang="en" sz="3100" u="sng"/>
              <a:t>ый</a:t>
            </a:r>
            <a:r>
              <a:rPr lang="en" sz="3100"/>
              <a:t> - снежен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Быстр</a:t>
            </a:r>
            <a:r>
              <a:rPr lang="en" sz="3100" u="sng"/>
              <a:t>ое</a:t>
            </a:r>
            <a:r>
              <a:rPr lang="en" sz="3100"/>
              <a:t> - быстр</a:t>
            </a:r>
            <a:r>
              <a:rPr lang="en" sz="3100" u="sng"/>
              <a:t>о</a:t>
            </a:r>
            <a:endParaRPr sz="3100" u="sng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grpSp>
        <p:nvGrpSpPr>
          <p:cNvPr id="669" name="Google Shape;669;p41"/>
          <p:cNvGrpSpPr/>
          <p:nvPr/>
        </p:nvGrpSpPr>
        <p:grpSpPr>
          <a:xfrm>
            <a:off x="570300" y="2204550"/>
            <a:ext cx="5450400" cy="354600"/>
            <a:chOff x="570300" y="2585550"/>
            <a:chExt cx="5450400" cy="354600"/>
          </a:xfrm>
        </p:grpSpPr>
        <p:sp>
          <p:nvSpPr>
            <p:cNvPr id="670" name="Google Shape;670;p41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41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41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41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4" name="Google Shape;674;p41"/>
          <p:cNvGrpSpPr/>
          <p:nvPr/>
        </p:nvGrpSpPr>
        <p:grpSpPr>
          <a:xfrm>
            <a:off x="6171300" y="2204550"/>
            <a:ext cx="5450400" cy="354600"/>
            <a:chOff x="570300" y="2585550"/>
            <a:chExt cx="5450400" cy="354600"/>
          </a:xfrm>
        </p:grpSpPr>
        <p:sp>
          <p:nvSpPr>
            <p:cNvPr id="675" name="Google Shape;675;p41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41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1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1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79" name="Google Shape;679;p41"/>
          <p:cNvSpPr/>
          <p:nvPr/>
        </p:nvSpPr>
        <p:spPr>
          <a:xfrm flipH="1" rot="10800000">
            <a:off x="570288" y="610425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0" name="Google Shape;680;p41"/>
          <p:cNvSpPr/>
          <p:nvPr/>
        </p:nvSpPr>
        <p:spPr>
          <a:xfrm>
            <a:off x="10950899" y="5058700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1" name="Google Shape;681;p41"/>
          <p:cNvSpPr/>
          <p:nvPr/>
        </p:nvSpPr>
        <p:spPr>
          <a:xfrm>
            <a:off x="10788925" y="8719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82" name="Google Shape;682;p41"/>
          <p:cNvSpPr/>
          <p:nvPr/>
        </p:nvSpPr>
        <p:spPr>
          <a:xfrm>
            <a:off x="11097575" y="12118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83" name="Google Shape;683;p41"/>
          <p:cNvSpPr/>
          <p:nvPr/>
        </p:nvSpPr>
        <p:spPr>
          <a:xfrm>
            <a:off x="10699875" y="5519925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4" name="Google Shape;684;p41"/>
          <p:cNvSpPr/>
          <p:nvPr/>
        </p:nvSpPr>
        <p:spPr>
          <a:xfrm>
            <a:off x="4251675" y="3270750"/>
            <a:ext cx="242400" cy="2280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685" name="Google Shape;685;p41"/>
          <p:cNvSpPr/>
          <p:nvPr/>
        </p:nvSpPr>
        <p:spPr>
          <a:xfrm>
            <a:off x="4251675" y="4592300"/>
            <a:ext cx="242400" cy="2280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42"/>
          <p:cNvSpPr/>
          <p:nvPr/>
        </p:nvSpPr>
        <p:spPr>
          <a:xfrm>
            <a:off x="570300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1" name="Google Shape;691;p42"/>
          <p:cNvSpPr/>
          <p:nvPr/>
        </p:nvSpPr>
        <p:spPr>
          <a:xfrm>
            <a:off x="6171312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p42"/>
          <p:cNvSpPr/>
          <p:nvPr/>
        </p:nvSpPr>
        <p:spPr>
          <a:xfrm>
            <a:off x="570288" y="742650"/>
            <a:ext cx="11051400" cy="938400"/>
          </a:xfrm>
          <a:prstGeom prst="roundRect">
            <a:avLst>
              <a:gd fmla="val 21960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p42"/>
          <p:cNvSpPr txBox="1"/>
          <p:nvPr>
            <p:ph type="title"/>
          </p:nvPr>
        </p:nvSpPr>
        <p:spPr>
          <a:xfrm>
            <a:off x="570288" y="742650"/>
            <a:ext cx="11051400" cy="9384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Проверь себя</a:t>
            </a:r>
            <a:endParaRPr/>
          </a:p>
        </p:txBody>
      </p:sp>
      <p:sp>
        <p:nvSpPr>
          <p:cNvPr id="694" name="Google Shape;694;p42"/>
          <p:cNvSpPr txBox="1"/>
          <p:nvPr>
            <p:ph idx="2" type="body"/>
          </p:nvPr>
        </p:nvSpPr>
        <p:spPr>
          <a:xfrm>
            <a:off x="6464137" y="2974200"/>
            <a:ext cx="4961100" cy="292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Белый - бел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Лесной - ?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Легкая -легка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3100"/>
              <a:t>Душистый - душист</a:t>
            </a:r>
            <a:endParaRPr sz="3100"/>
          </a:p>
        </p:txBody>
      </p:sp>
      <p:sp>
        <p:nvSpPr>
          <p:cNvPr id="695" name="Google Shape;695;p42"/>
          <p:cNvSpPr txBox="1"/>
          <p:nvPr>
            <p:ph idx="1" type="body"/>
          </p:nvPr>
        </p:nvSpPr>
        <p:spPr>
          <a:xfrm>
            <a:off x="873338" y="2985216"/>
            <a:ext cx="4960800" cy="292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Длинн</a:t>
            </a:r>
            <a:r>
              <a:rPr lang="en" sz="3100" u="sng"/>
              <a:t>ый</a:t>
            </a:r>
            <a:r>
              <a:rPr lang="en" sz="3100"/>
              <a:t> - длинен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Высок</a:t>
            </a:r>
            <a:r>
              <a:rPr lang="en" sz="3100" u="sng"/>
              <a:t>ая</a:t>
            </a:r>
            <a:r>
              <a:rPr lang="en" sz="3100"/>
              <a:t> - высок</a:t>
            </a:r>
            <a:r>
              <a:rPr lang="en" sz="3100" u="sng"/>
              <a:t>а</a:t>
            </a:r>
            <a:endParaRPr sz="3100" u="sng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Снежн</a:t>
            </a:r>
            <a:r>
              <a:rPr lang="en" sz="3100" u="sng"/>
              <a:t>ый</a:t>
            </a:r>
            <a:r>
              <a:rPr lang="en" sz="3100"/>
              <a:t> - снежен</a:t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100"/>
              <a:t>Быстр</a:t>
            </a:r>
            <a:r>
              <a:rPr lang="en" sz="3100" u="sng"/>
              <a:t>ое</a:t>
            </a:r>
            <a:r>
              <a:rPr lang="en" sz="3100"/>
              <a:t> - быстр</a:t>
            </a:r>
            <a:r>
              <a:rPr lang="en" sz="3100" u="sng"/>
              <a:t>о</a:t>
            </a:r>
            <a:endParaRPr sz="3100" u="sng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grpSp>
        <p:nvGrpSpPr>
          <p:cNvPr id="696" name="Google Shape;696;p42"/>
          <p:cNvGrpSpPr/>
          <p:nvPr/>
        </p:nvGrpSpPr>
        <p:grpSpPr>
          <a:xfrm>
            <a:off x="570300" y="2204550"/>
            <a:ext cx="5450400" cy="354600"/>
            <a:chOff x="570300" y="2585550"/>
            <a:chExt cx="5450400" cy="354600"/>
          </a:xfrm>
        </p:grpSpPr>
        <p:sp>
          <p:nvSpPr>
            <p:cNvPr id="697" name="Google Shape;697;p42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42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42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2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1" name="Google Shape;701;p42"/>
          <p:cNvGrpSpPr/>
          <p:nvPr/>
        </p:nvGrpSpPr>
        <p:grpSpPr>
          <a:xfrm>
            <a:off x="6171300" y="2204550"/>
            <a:ext cx="5450400" cy="354600"/>
            <a:chOff x="570300" y="2585550"/>
            <a:chExt cx="5450400" cy="354600"/>
          </a:xfrm>
        </p:grpSpPr>
        <p:sp>
          <p:nvSpPr>
            <p:cNvPr id="702" name="Google Shape;702;p42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2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42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42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6" name="Google Shape;706;p42"/>
          <p:cNvSpPr/>
          <p:nvPr/>
        </p:nvSpPr>
        <p:spPr>
          <a:xfrm flipH="1" rot="10800000">
            <a:off x="570288" y="610425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7" name="Google Shape;707;p42"/>
          <p:cNvSpPr/>
          <p:nvPr/>
        </p:nvSpPr>
        <p:spPr>
          <a:xfrm>
            <a:off x="10950899" y="5058700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8" name="Google Shape;708;p42"/>
          <p:cNvSpPr/>
          <p:nvPr/>
        </p:nvSpPr>
        <p:spPr>
          <a:xfrm>
            <a:off x="10788925" y="8719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09" name="Google Shape;709;p42"/>
          <p:cNvSpPr/>
          <p:nvPr/>
        </p:nvSpPr>
        <p:spPr>
          <a:xfrm>
            <a:off x="11097575" y="12118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10" name="Google Shape;710;p42"/>
          <p:cNvSpPr/>
          <p:nvPr/>
        </p:nvSpPr>
        <p:spPr>
          <a:xfrm>
            <a:off x="10699875" y="5519925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1" name="Google Shape;711;p42"/>
          <p:cNvSpPr/>
          <p:nvPr/>
        </p:nvSpPr>
        <p:spPr>
          <a:xfrm>
            <a:off x="4251675" y="3270750"/>
            <a:ext cx="242400" cy="2280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12" name="Google Shape;712;p42"/>
          <p:cNvSpPr/>
          <p:nvPr/>
        </p:nvSpPr>
        <p:spPr>
          <a:xfrm>
            <a:off x="4251675" y="4592300"/>
            <a:ext cx="242400" cy="2280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43"/>
          <p:cNvSpPr/>
          <p:nvPr/>
        </p:nvSpPr>
        <p:spPr>
          <a:xfrm>
            <a:off x="570300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8" name="Google Shape;718;p43"/>
          <p:cNvSpPr/>
          <p:nvPr/>
        </p:nvSpPr>
        <p:spPr>
          <a:xfrm>
            <a:off x="6171312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9" name="Google Shape;719;p43"/>
          <p:cNvSpPr/>
          <p:nvPr/>
        </p:nvSpPr>
        <p:spPr>
          <a:xfrm>
            <a:off x="570288" y="742650"/>
            <a:ext cx="11051400" cy="938400"/>
          </a:xfrm>
          <a:prstGeom prst="roundRect">
            <a:avLst>
              <a:gd fmla="val 21960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43"/>
          <p:cNvSpPr txBox="1"/>
          <p:nvPr>
            <p:ph type="title"/>
          </p:nvPr>
        </p:nvSpPr>
        <p:spPr>
          <a:xfrm>
            <a:off x="570300" y="637350"/>
            <a:ext cx="11051400" cy="809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2400">
                <a:solidFill>
                  <a:srgbClr val="1D1D1B"/>
                </a:solidFill>
              </a:rPr>
              <a:t>Распределите прилагательные на группы:</a:t>
            </a:r>
            <a:endParaRPr sz="4900"/>
          </a:p>
        </p:txBody>
      </p:sp>
      <p:sp>
        <p:nvSpPr>
          <p:cNvPr id="721" name="Google Shape;721;p43"/>
          <p:cNvSpPr txBox="1"/>
          <p:nvPr>
            <p:ph idx="2" type="body"/>
          </p:nvPr>
        </p:nvSpPr>
        <p:spPr>
          <a:xfrm>
            <a:off x="6464137" y="2974200"/>
            <a:ext cx="4961100" cy="292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sz="3100"/>
          </a:p>
        </p:txBody>
      </p:sp>
      <p:sp>
        <p:nvSpPr>
          <p:cNvPr id="722" name="Google Shape;722;p43"/>
          <p:cNvSpPr txBox="1"/>
          <p:nvPr>
            <p:ph idx="1" type="body"/>
          </p:nvPr>
        </p:nvSpPr>
        <p:spPr>
          <a:xfrm>
            <a:off x="727225" y="947675"/>
            <a:ext cx="10061700" cy="1326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rgbClr val="1D1D1B"/>
                </a:solidFill>
                <a:latin typeface="Abril Fatface"/>
                <a:ea typeface="Abril Fatface"/>
                <a:cs typeface="Abril Fatface"/>
                <a:sym typeface="Abril Fatface"/>
              </a:rPr>
              <a:t>Жгучий, слабый, широкий, квадратный, медвежий, прозрачный, быстрый, серый, оливковый, бумажный, огненный, взрывной, солнечный, колючий.</a:t>
            </a:r>
            <a:endParaRPr sz="2300">
              <a:solidFill>
                <a:srgbClr val="1D1D1B"/>
              </a:solidFill>
              <a:latin typeface="Abril Fatface"/>
              <a:ea typeface="Abril Fatface"/>
              <a:cs typeface="Abril Fatface"/>
              <a:sym typeface="Abril Fatfac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31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grpSp>
        <p:nvGrpSpPr>
          <p:cNvPr id="723" name="Google Shape;723;p43"/>
          <p:cNvGrpSpPr/>
          <p:nvPr/>
        </p:nvGrpSpPr>
        <p:grpSpPr>
          <a:xfrm>
            <a:off x="570300" y="2204550"/>
            <a:ext cx="5450400" cy="354600"/>
            <a:chOff x="570300" y="2585550"/>
            <a:chExt cx="5450400" cy="354600"/>
          </a:xfrm>
        </p:grpSpPr>
        <p:sp>
          <p:nvSpPr>
            <p:cNvPr id="724" name="Google Shape;724;p43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43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43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43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8" name="Google Shape;728;p43"/>
          <p:cNvGrpSpPr/>
          <p:nvPr/>
        </p:nvGrpSpPr>
        <p:grpSpPr>
          <a:xfrm>
            <a:off x="6171300" y="2204550"/>
            <a:ext cx="5450400" cy="354600"/>
            <a:chOff x="570300" y="2585550"/>
            <a:chExt cx="5450400" cy="354600"/>
          </a:xfrm>
        </p:grpSpPr>
        <p:sp>
          <p:nvSpPr>
            <p:cNvPr id="729" name="Google Shape;729;p43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43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43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43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3" name="Google Shape;733;p43"/>
          <p:cNvSpPr/>
          <p:nvPr/>
        </p:nvSpPr>
        <p:spPr>
          <a:xfrm flipH="1" rot="10800000">
            <a:off x="570288" y="610425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4" name="Google Shape;734;p43"/>
          <p:cNvSpPr/>
          <p:nvPr/>
        </p:nvSpPr>
        <p:spPr>
          <a:xfrm>
            <a:off x="10950899" y="5058700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5" name="Google Shape;735;p43"/>
          <p:cNvSpPr/>
          <p:nvPr/>
        </p:nvSpPr>
        <p:spPr>
          <a:xfrm>
            <a:off x="10788925" y="8719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36" name="Google Shape;736;p43"/>
          <p:cNvSpPr/>
          <p:nvPr/>
        </p:nvSpPr>
        <p:spPr>
          <a:xfrm>
            <a:off x="11097575" y="12118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37" name="Google Shape;737;p43"/>
          <p:cNvSpPr/>
          <p:nvPr/>
        </p:nvSpPr>
        <p:spPr>
          <a:xfrm>
            <a:off x="10699875" y="5519925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8" name="Google Shape;738;p43"/>
          <p:cNvSpPr txBox="1"/>
          <p:nvPr/>
        </p:nvSpPr>
        <p:spPr>
          <a:xfrm>
            <a:off x="1919700" y="2143338"/>
            <a:ext cx="4251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1900">
                <a:solidFill>
                  <a:srgbClr val="1D1D1B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1) имеют краткую форму</a:t>
            </a:r>
            <a:endParaRPr sz="900"/>
          </a:p>
        </p:txBody>
      </p:sp>
      <p:sp>
        <p:nvSpPr>
          <p:cNvPr id="739" name="Google Shape;739;p43"/>
          <p:cNvSpPr txBox="1"/>
          <p:nvPr/>
        </p:nvSpPr>
        <p:spPr>
          <a:xfrm>
            <a:off x="7173625" y="2143350"/>
            <a:ext cx="4251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1900">
                <a:solidFill>
                  <a:srgbClr val="1D1D1B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2) не имеют краткой формы.</a:t>
            </a:r>
            <a:endParaRPr sz="4400">
              <a:solidFill>
                <a:schemeClr val="dk1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740" name="Google Shape;740;p43"/>
          <p:cNvSpPr txBox="1"/>
          <p:nvPr/>
        </p:nvSpPr>
        <p:spPr>
          <a:xfrm>
            <a:off x="8640525" y="160350"/>
            <a:ext cx="34659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00FF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РАБОТА В ПАРЕ</a:t>
            </a:r>
            <a:endParaRPr sz="1900">
              <a:solidFill>
                <a:srgbClr val="0000FF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4"/>
          <p:cNvSpPr/>
          <p:nvPr/>
        </p:nvSpPr>
        <p:spPr>
          <a:xfrm>
            <a:off x="570300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44"/>
          <p:cNvSpPr/>
          <p:nvPr/>
        </p:nvSpPr>
        <p:spPr>
          <a:xfrm>
            <a:off x="6171312" y="2700450"/>
            <a:ext cx="5450400" cy="3262500"/>
          </a:xfrm>
          <a:prstGeom prst="roundRect">
            <a:avLst>
              <a:gd fmla="val 5654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44"/>
          <p:cNvSpPr/>
          <p:nvPr/>
        </p:nvSpPr>
        <p:spPr>
          <a:xfrm>
            <a:off x="570288" y="742650"/>
            <a:ext cx="11051400" cy="938400"/>
          </a:xfrm>
          <a:prstGeom prst="roundRect">
            <a:avLst>
              <a:gd fmla="val 21960" name="adj"/>
            </a:avLst>
          </a:prstGeom>
          <a:solidFill>
            <a:schemeClr val="lt2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Google Shape;748;p44"/>
          <p:cNvSpPr txBox="1"/>
          <p:nvPr>
            <p:ph type="title"/>
          </p:nvPr>
        </p:nvSpPr>
        <p:spPr>
          <a:xfrm>
            <a:off x="570300" y="637350"/>
            <a:ext cx="11051400" cy="809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2400">
                <a:solidFill>
                  <a:srgbClr val="1D1D1B"/>
                </a:solidFill>
              </a:rPr>
              <a:t>Распределите прилагательные на группы:</a:t>
            </a:r>
            <a:endParaRPr sz="4900"/>
          </a:p>
        </p:txBody>
      </p:sp>
      <p:sp>
        <p:nvSpPr>
          <p:cNvPr id="749" name="Google Shape;749;p44"/>
          <p:cNvSpPr txBox="1"/>
          <p:nvPr>
            <p:ph idx="2" type="body"/>
          </p:nvPr>
        </p:nvSpPr>
        <p:spPr>
          <a:xfrm>
            <a:off x="6464137" y="2974200"/>
            <a:ext cx="4961100" cy="292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>
                <a:solidFill>
                  <a:srgbClr val="1D1D1B"/>
                </a:solidFill>
                <a:latin typeface="Abril Fatface"/>
                <a:ea typeface="Abril Fatface"/>
                <a:cs typeface="Abril Fatface"/>
                <a:sym typeface="Abril Fatface"/>
              </a:rPr>
              <a:t>К</a:t>
            </a:r>
            <a:r>
              <a:rPr lang="en" sz="2300">
                <a:solidFill>
                  <a:srgbClr val="1D1D1B"/>
                </a:solidFill>
                <a:latin typeface="Abril Fatface"/>
                <a:ea typeface="Abril Fatface"/>
                <a:cs typeface="Abril Fatface"/>
                <a:sym typeface="Abril Fatface"/>
              </a:rPr>
              <a:t>вадратный, медвежий, оливковый, бумажный, огненный, взрывной, солнечный</a:t>
            </a:r>
            <a:endParaRPr sz="3100"/>
          </a:p>
        </p:txBody>
      </p:sp>
      <p:sp>
        <p:nvSpPr>
          <p:cNvPr id="750" name="Google Shape;750;p44"/>
          <p:cNvSpPr txBox="1"/>
          <p:nvPr>
            <p:ph idx="1" type="body"/>
          </p:nvPr>
        </p:nvSpPr>
        <p:spPr>
          <a:xfrm>
            <a:off x="720900" y="2898325"/>
            <a:ext cx="5070600" cy="1326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2300">
                <a:solidFill>
                  <a:srgbClr val="1D1D1B"/>
                </a:solidFill>
                <a:latin typeface="Abril Fatface"/>
                <a:ea typeface="Abril Fatface"/>
                <a:cs typeface="Abril Fatface"/>
                <a:sym typeface="Abril Fatface"/>
              </a:rPr>
              <a:t>Жгучий, слабый, широкий, прозрачный, быстрый, серый, колючий</a:t>
            </a:r>
            <a:endParaRPr/>
          </a:p>
        </p:txBody>
      </p:sp>
      <p:grpSp>
        <p:nvGrpSpPr>
          <p:cNvPr id="751" name="Google Shape;751;p44"/>
          <p:cNvGrpSpPr/>
          <p:nvPr/>
        </p:nvGrpSpPr>
        <p:grpSpPr>
          <a:xfrm>
            <a:off x="570300" y="2204550"/>
            <a:ext cx="5450400" cy="354600"/>
            <a:chOff x="570300" y="2585550"/>
            <a:chExt cx="5450400" cy="354600"/>
          </a:xfrm>
        </p:grpSpPr>
        <p:sp>
          <p:nvSpPr>
            <p:cNvPr id="752" name="Google Shape;752;p44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44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44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44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6" name="Google Shape;756;p44"/>
          <p:cNvGrpSpPr/>
          <p:nvPr/>
        </p:nvGrpSpPr>
        <p:grpSpPr>
          <a:xfrm>
            <a:off x="6171300" y="2204550"/>
            <a:ext cx="5450400" cy="354600"/>
            <a:chOff x="570300" y="2585550"/>
            <a:chExt cx="5450400" cy="354600"/>
          </a:xfrm>
        </p:grpSpPr>
        <p:sp>
          <p:nvSpPr>
            <p:cNvPr id="757" name="Google Shape;757;p44"/>
            <p:cNvSpPr/>
            <p:nvPr/>
          </p:nvSpPr>
          <p:spPr>
            <a:xfrm>
              <a:off x="570300" y="2585550"/>
              <a:ext cx="5450400" cy="354600"/>
            </a:xfrm>
            <a:prstGeom prst="roundRect">
              <a:avLst>
                <a:gd fmla="val 50000" name="adj"/>
              </a:avLst>
            </a:prstGeom>
            <a:solidFill>
              <a:schemeClr val="accent4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44"/>
            <p:cNvSpPr/>
            <p:nvPr/>
          </p:nvSpPr>
          <p:spPr>
            <a:xfrm>
              <a:off x="733350" y="2657400"/>
              <a:ext cx="210900" cy="210900"/>
            </a:xfrm>
            <a:prstGeom prst="ellipse">
              <a:avLst/>
            </a:prstGeom>
            <a:solidFill>
              <a:schemeClr val="accent1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44"/>
            <p:cNvSpPr/>
            <p:nvPr/>
          </p:nvSpPr>
          <p:spPr>
            <a:xfrm>
              <a:off x="1029525" y="2657400"/>
              <a:ext cx="210900" cy="210900"/>
            </a:xfrm>
            <a:prstGeom prst="ellipse">
              <a:avLst/>
            </a:prstGeom>
            <a:solidFill>
              <a:schemeClr val="accent2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44"/>
            <p:cNvSpPr/>
            <p:nvPr/>
          </p:nvSpPr>
          <p:spPr>
            <a:xfrm>
              <a:off x="1325700" y="2657400"/>
              <a:ext cx="210900" cy="210900"/>
            </a:xfrm>
            <a:prstGeom prst="ellipse">
              <a:avLst/>
            </a:prstGeom>
            <a:solidFill>
              <a:schemeClr val="accent3"/>
            </a:solidFill>
            <a:ln cap="flat" cmpd="sng" w="19050">
              <a:solidFill>
                <a:schemeClr val="accent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1" name="Google Shape;761;p44"/>
          <p:cNvSpPr/>
          <p:nvPr/>
        </p:nvSpPr>
        <p:spPr>
          <a:xfrm flipH="1" rot="10800000">
            <a:off x="570288" y="6104250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2" name="Google Shape;762;p44"/>
          <p:cNvSpPr/>
          <p:nvPr/>
        </p:nvSpPr>
        <p:spPr>
          <a:xfrm>
            <a:off x="10950899" y="5058700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3" name="Google Shape;763;p44"/>
          <p:cNvSpPr/>
          <p:nvPr/>
        </p:nvSpPr>
        <p:spPr>
          <a:xfrm>
            <a:off x="10788925" y="8719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64" name="Google Shape;764;p44"/>
          <p:cNvSpPr/>
          <p:nvPr/>
        </p:nvSpPr>
        <p:spPr>
          <a:xfrm>
            <a:off x="11097575" y="1211838"/>
            <a:ext cx="393000" cy="339900"/>
          </a:xfrm>
          <a:prstGeom prst="triangle">
            <a:avLst>
              <a:gd fmla="val 50000" name="adj"/>
            </a:avLst>
          </a:prstGeom>
          <a:solidFill>
            <a:schemeClr val="accent3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65" name="Google Shape;765;p44"/>
          <p:cNvSpPr/>
          <p:nvPr/>
        </p:nvSpPr>
        <p:spPr>
          <a:xfrm>
            <a:off x="10699875" y="5519925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2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6" name="Google Shape;766;p44"/>
          <p:cNvSpPr txBox="1"/>
          <p:nvPr/>
        </p:nvSpPr>
        <p:spPr>
          <a:xfrm>
            <a:off x="1919700" y="2143338"/>
            <a:ext cx="4251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1900">
                <a:solidFill>
                  <a:srgbClr val="1D1D1B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1) имеют краткую форму</a:t>
            </a:r>
            <a:endParaRPr sz="900"/>
          </a:p>
        </p:txBody>
      </p:sp>
      <p:sp>
        <p:nvSpPr>
          <p:cNvPr id="767" name="Google Shape;767;p44"/>
          <p:cNvSpPr txBox="1"/>
          <p:nvPr/>
        </p:nvSpPr>
        <p:spPr>
          <a:xfrm>
            <a:off x="7173625" y="2143350"/>
            <a:ext cx="42516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n" sz="1900">
                <a:solidFill>
                  <a:srgbClr val="1D1D1B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2) не имеют краткой формы.</a:t>
            </a:r>
            <a:endParaRPr sz="4400">
              <a:solidFill>
                <a:schemeClr val="dk1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768" name="Google Shape;768;p44"/>
          <p:cNvSpPr txBox="1"/>
          <p:nvPr/>
        </p:nvSpPr>
        <p:spPr>
          <a:xfrm>
            <a:off x="8640525" y="160350"/>
            <a:ext cx="34659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00FF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РАБОТА В ПАРЕ</a:t>
            </a:r>
            <a:endParaRPr sz="1900">
              <a:solidFill>
                <a:srgbClr val="0000FF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45"/>
          <p:cNvSpPr txBox="1"/>
          <p:nvPr>
            <p:ph type="title"/>
          </p:nvPr>
        </p:nvSpPr>
        <p:spPr>
          <a:xfrm>
            <a:off x="882375" y="1254350"/>
            <a:ext cx="105837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Цель и задачи урока</a:t>
            </a:r>
            <a:endParaRPr/>
          </a:p>
        </p:txBody>
      </p:sp>
      <p:sp>
        <p:nvSpPr>
          <p:cNvPr id="774" name="Google Shape;774;p45"/>
          <p:cNvSpPr txBox="1"/>
          <p:nvPr>
            <p:ph idx="1" type="body"/>
          </p:nvPr>
        </p:nvSpPr>
        <p:spPr>
          <a:xfrm>
            <a:off x="882375" y="2103025"/>
            <a:ext cx="9699900" cy="2322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t/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t/>
            </a:r>
            <a:endParaRPr/>
          </a:p>
        </p:txBody>
      </p:sp>
      <p:sp>
        <p:nvSpPr>
          <p:cNvPr id="775" name="Google Shape;775;p45"/>
          <p:cNvSpPr txBox="1"/>
          <p:nvPr/>
        </p:nvSpPr>
        <p:spPr>
          <a:xfrm>
            <a:off x="1742300" y="390700"/>
            <a:ext cx="8212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Давайте посмотрим, удалось ли достичь поставленных целей</a:t>
            </a:r>
            <a:endParaRPr sz="1900">
              <a:solidFill>
                <a:schemeClr val="dk2"/>
              </a:solidFill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9" name="Shape 7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Google Shape;780;p46"/>
          <p:cNvSpPr txBox="1"/>
          <p:nvPr>
            <p:ph type="title"/>
          </p:nvPr>
        </p:nvSpPr>
        <p:spPr>
          <a:xfrm>
            <a:off x="415650" y="421101"/>
            <a:ext cx="11360700" cy="991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Синквейн</a:t>
            </a:r>
            <a:endParaRPr/>
          </a:p>
        </p:txBody>
      </p:sp>
      <p:sp>
        <p:nvSpPr>
          <p:cNvPr id="781" name="Google Shape;781;p46"/>
          <p:cNvSpPr txBox="1"/>
          <p:nvPr/>
        </p:nvSpPr>
        <p:spPr>
          <a:xfrm>
            <a:off x="1856375" y="1412900"/>
            <a:ext cx="82125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800"/>
              <a:buFont typeface="DM Sans Medium"/>
              <a:buAutoNum type="arabicPeriod"/>
            </a:pP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В первой строке ставят </a:t>
            </a:r>
            <a:r>
              <a:rPr b="1" lang="en" sz="2800">
                <a:solidFill>
                  <a:srgbClr val="212121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одно существительное</a:t>
            </a: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, обозначающее </a:t>
            </a:r>
            <a:r>
              <a:rPr i="1"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понятие или тему</a:t>
            </a: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. </a:t>
            </a:r>
            <a:endParaRPr sz="2800">
              <a:solidFill>
                <a:srgbClr val="212121"/>
              </a:solidFill>
              <a:highlight>
                <a:schemeClr val="lt1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800"/>
              <a:buFont typeface="DM Sans Medium"/>
              <a:buAutoNum type="arabicPeriod"/>
            </a:pP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Во второй строке — </a:t>
            </a:r>
            <a:r>
              <a:rPr b="1" lang="en" sz="2800">
                <a:solidFill>
                  <a:srgbClr val="212121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2 прилагательных</a:t>
            </a: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, описывающих основное понятие. </a:t>
            </a:r>
            <a:endParaRPr sz="2800">
              <a:solidFill>
                <a:srgbClr val="212121"/>
              </a:solidFill>
              <a:highlight>
                <a:schemeClr val="lt1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800"/>
              <a:buFont typeface="DM Sans Medium"/>
              <a:buAutoNum type="arabicPeriod"/>
            </a:pP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В третьей строке размещают </a:t>
            </a:r>
            <a:r>
              <a:rPr b="1" lang="en" sz="2800">
                <a:solidFill>
                  <a:srgbClr val="212121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3 глагола</a:t>
            </a: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, раскрывающих действие. </a:t>
            </a:r>
            <a:endParaRPr sz="2800">
              <a:solidFill>
                <a:srgbClr val="212121"/>
              </a:solidFill>
              <a:highlight>
                <a:schemeClr val="lt1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800"/>
              <a:buFont typeface="DM Sans Medium"/>
              <a:buAutoNum type="arabicPeriod"/>
            </a:pP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Четвертая строка содержит афоризм (фразу или предложение), показывающее </a:t>
            </a:r>
            <a:r>
              <a:rPr b="1" lang="en" sz="2800">
                <a:solidFill>
                  <a:schemeClr val="dk1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отношение к теме</a:t>
            </a: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. </a:t>
            </a:r>
            <a:endParaRPr sz="2800">
              <a:solidFill>
                <a:srgbClr val="212121"/>
              </a:solidFill>
              <a:highlight>
                <a:schemeClr val="lt1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2800"/>
              <a:buFont typeface="DM Sans Medium"/>
              <a:buAutoNum type="arabicPeriod"/>
            </a:pP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В пятой строке завершающим становится </a:t>
            </a:r>
            <a:r>
              <a:rPr b="1" lang="en" sz="2800">
                <a:solidFill>
                  <a:srgbClr val="212121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одно слово — синоним к основной теме</a:t>
            </a:r>
            <a:r>
              <a:rPr lang="en" sz="2800">
                <a:solidFill>
                  <a:srgbClr val="212121"/>
                </a:solidFill>
                <a:highlight>
                  <a:schemeClr val="lt1"/>
                </a:highlight>
                <a:latin typeface="DM Sans Medium"/>
                <a:ea typeface="DM Sans Medium"/>
                <a:cs typeface="DM Sans Medium"/>
                <a:sym typeface="DM Sans Medium"/>
              </a:rPr>
              <a:t>. </a:t>
            </a:r>
            <a:endParaRPr sz="3500">
              <a:solidFill>
                <a:schemeClr val="dk2"/>
              </a:solidFill>
              <a:highlight>
                <a:schemeClr val="lt1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0"/>
          <p:cNvSpPr txBox="1"/>
          <p:nvPr>
            <p:ph type="title"/>
          </p:nvPr>
        </p:nvSpPr>
        <p:spPr>
          <a:xfrm>
            <a:off x="882375" y="1510975"/>
            <a:ext cx="105837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Цель и задачи урока</a:t>
            </a:r>
            <a:endParaRPr/>
          </a:p>
        </p:txBody>
      </p:sp>
      <p:sp>
        <p:nvSpPr>
          <p:cNvPr id="259" name="Google Shape;259;p20"/>
          <p:cNvSpPr txBox="1"/>
          <p:nvPr>
            <p:ph idx="1" type="body"/>
          </p:nvPr>
        </p:nvSpPr>
        <p:spPr>
          <a:xfrm>
            <a:off x="882375" y="2330775"/>
            <a:ext cx="9699900" cy="2322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t/>
            </a:r>
            <a:endParaRPr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5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47"/>
          <p:cNvSpPr txBox="1"/>
          <p:nvPr>
            <p:ph type="title"/>
          </p:nvPr>
        </p:nvSpPr>
        <p:spPr>
          <a:xfrm>
            <a:off x="548250" y="2328075"/>
            <a:ext cx="11095500" cy="3160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https://resh.edu.ru/subject/lesson/6974/train/259002/</a:t>
            </a:r>
            <a:endParaRPr sz="3500">
              <a:solidFill>
                <a:srgbClr val="0000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/>
          </a:p>
        </p:txBody>
      </p:sp>
      <p:sp>
        <p:nvSpPr>
          <p:cNvPr id="787" name="Google Shape;787;p47"/>
          <p:cNvSpPr txBox="1"/>
          <p:nvPr>
            <p:ph idx="1" type="subTitle"/>
          </p:nvPr>
        </p:nvSpPr>
        <p:spPr>
          <a:xfrm>
            <a:off x="241950" y="6090925"/>
            <a:ext cx="11708100" cy="599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8" name="Google Shape;788;p47"/>
          <p:cNvSpPr txBox="1"/>
          <p:nvPr/>
        </p:nvSpPr>
        <p:spPr>
          <a:xfrm>
            <a:off x="901100" y="1631100"/>
            <a:ext cx="109644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2"/>
                </a:solidFill>
                <a:latin typeface="Dela Gothic One"/>
                <a:ea typeface="Dela Gothic One"/>
                <a:cs typeface="Dela Gothic One"/>
                <a:sym typeface="Dela Gothic One"/>
              </a:rPr>
              <a:t>Выполни тренировочные задания, перейдя по ссылке</a:t>
            </a:r>
            <a:endParaRPr sz="2600">
              <a:solidFill>
                <a:schemeClr val="dk2"/>
              </a:solidFill>
              <a:latin typeface="Dela Gothic One"/>
              <a:ea typeface="Dela Gothic One"/>
              <a:cs typeface="Dela Gothic One"/>
              <a:sym typeface="Dela Gothic One"/>
            </a:endParaRPr>
          </a:p>
        </p:txBody>
      </p:sp>
      <p:sp>
        <p:nvSpPr>
          <p:cNvPr id="789" name="Google Shape;789;p47"/>
          <p:cNvSpPr txBox="1"/>
          <p:nvPr/>
        </p:nvSpPr>
        <p:spPr>
          <a:xfrm>
            <a:off x="1585475" y="704350"/>
            <a:ext cx="8212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Дополнительные тренировочные задания</a:t>
            </a:r>
            <a:endParaRPr sz="1900">
              <a:solidFill>
                <a:schemeClr val="dk2"/>
              </a:solidFill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1"/>
          <p:cNvSpPr txBox="1"/>
          <p:nvPr>
            <p:ph type="title"/>
          </p:nvPr>
        </p:nvSpPr>
        <p:spPr>
          <a:xfrm>
            <a:off x="3333125" y="959625"/>
            <a:ext cx="5322600" cy="13248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900"/>
              <a:t>Поиграем?</a:t>
            </a:r>
            <a:endParaRPr sz="5900"/>
          </a:p>
        </p:txBody>
      </p:sp>
      <p:sp>
        <p:nvSpPr>
          <p:cNvPr id="265" name="Google Shape;265;p21"/>
          <p:cNvSpPr txBox="1"/>
          <p:nvPr>
            <p:ph idx="1" type="body"/>
          </p:nvPr>
        </p:nvSpPr>
        <p:spPr>
          <a:xfrm>
            <a:off x="5871000" y="2311050"/>
            <a:ext cx="5322600" cy="3668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latin typeface="DM Sans"/>
                <a:ea typeface="DM Sans"/>
                <a:cs typeface="DM Sans"/>
                <a:sym typeface="DM Sans"/>
              </a:rPr>
              <a:t>Преобразуй данные имена существительные в имена прилагательные :</a:t>
            </a:r>
            <a:endParaRPr b="1" sz="2700">
              <a:latin typeface="DM Sans"/>
              <a:ea typeface="DM Sans"/>
              <a:cs typeface="DM Sans"/>
              <a:sym typeface="DM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Турнир, треугольник, теплица, титан, сатин, плакат, ландшафт, каштан, карнавал, золото, идеал, серебро, галактика, бисквит.</a:t>
            </a:r>
            <a:endParaRPr sz="2700"/>
          </a:p>
        </p:txBody>
      </p:sp>
      <p:pic>
        <p:nvPicPr>
          <p:cNvPr id="266" name="Google Shape;26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500" y="2043113"/>
            <a:ext cx="4762500" cy="277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2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стоят в единственном числе</a:t>
            </a:r>
            <a:endParaRPr sz="2800"/>
          </a:p>
        </p:txBody>
      </p:sp>
      <p:sp>
        <p:nvSpPr>
          <p:cNvPr id="272" name="Google Shape;272;p22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2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2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2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2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2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2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2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22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Большой, уютная, светлые</a:t>
            </a:r>
            <a:endParaRPr/>
          </a:p>
        </p:txBody>
      </p:sp>
      <p:sp>
        <p:nvSpPr>
          <p:cNvPr id="281" name="Google Shape;281;p22"/>
          <p:cNvSpPr txBox="1"/>
          <p:nvPr>
            <p:ph idx="4294967295" type="body"/>
          </p:nvPr>
        </p:nvSpPr>
        <p:spPr>
          <a:xfrm>
            <a:off x="2316360" y="3649717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Красная, смелый, солнечное</a:t>
            </a:r>
            <a:endParaRPr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282" name="Google Shape;282;p22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/>
              <a:t>Широкие, тяжелая, весенний</a:t>
            </a:r>
            <a:endParaRPr/>
          </a:p>
        </p:txBody>
      </p:sp>
      <p:sp>
        <p:nvSpPr>
          <p:cNvPr id="283" name="Google Shape;283;p22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284" name="Google Shape;284;p22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285" name="Google Shape;285;p22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286" name="Google Shape;286;p22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Высокая, удобные, белая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287" name="Google Shape;287;p22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288" name="Google Shape;288;p22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22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22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стоят в единственном числе</a:t>
            </a:r>
            <a:endParaRPr sz="2800"/>
          </a:p>
        </p:txBody>
      </p:sp>
      <p:sp>
        <p:nvSpPr>
          <p:cNvPr id="296" name="Google Shape;296;p23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3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3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23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23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3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3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3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23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Большой, уютная, светлые</a:t>
            </a:r>
            <a:endParaRPr/>
          </a:p>
        </p:txBody>
      </p:sp>
      <p:sp>
        <p:nvSpPr>
          <p:cNvPr id="305" name="Google Shape;305;p23"/>
          <p:cNvSpPr txBox="1"/>
          <p:nvPr>
            <p:ph idx="4294967295" type="body"/>
          </p:nvPr>
        </p:nvSpPr>
        <p:spPr>
          <a:xfrm>
            <a:off x="2316360" y="3649717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Красная, смелый, солнечное</a:t>
            </a:r>
            <a:endParaRPr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06" name="Google Shape;306;p23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/>
              <a:t>Широкие, тяжелая, весенний</a:t>
            </a:r>
            <a:endParaRPr/>
          </a:p>
        </p:txBody>
      </p:sp>
      <p:sp>
        <p:nvSpPr>
          <p:cNvPr id="307" name="Google Shape;307;p23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308" name="Google Shape;308;p23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309" name="Google Shape;309;p23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310" name="Google Shape;310;p23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Высокая, удобные, белая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11" name="Google Shape;311;p23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312" name="Google Shape;312;p23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3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3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23"/>
          <p:cNvSpPr/>
          <p:nvPr/>
        </p:nvSpPr>
        <p:spPr>
          <a:xfrm>
            <a:off x="5683950" y="3494463"/>
            <a:ext cx="824100" cy="76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CB25"/>
              </a:solidFill>
              <a:highlight>
                <a:srgbClr val="FFCB25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4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стоят во множественном числе</a:t>
            </a:r>
            <a:endParaRPr sz="2800"/>
          </a:p>
        </p:txBody>
      </p:sp>
      <p:sp>
        <p:nvSpPr>
          <p:cNvPr id="321" name="Google Shape;321;p24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24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24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24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24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4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4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4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4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Круглое, тусклое, высокие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30" name="Google Shape;330;p24"/>
          <p:cNvSpPr txBox="1"/>
          <p:nvPr>
            <p:ph idx="4294967295" type="body"/>
          </p:nvPr>
        </p:nvSpPr>
        <p:spPr>
          <a:xfrm>
            <a:off x="2316360" y="3649717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Ужасный, большая, весенние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31" name="Google Shape;331;p24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Большая, тусклые, зеленые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32" name="Google Shape;332;p24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333" name="Google Shape;333;p24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334" name="Google Shape;334;p24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335" name="Google Shape;335;p24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Голодные, душистые, солнечные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36" name="Google Shape;336;p24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337" name="Google Shape;337;p24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4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4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5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стоят во множественном числе</a:t>
            </a:r>
            <a:endParaRPr sz="2800"/>
          </a:p>
        </p:txBody>
      </p:sp>
      <p:sp>
        <p:nvSpPr>
          <p:cNvPr id="345" name="Google Shape;345;p25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5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5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5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5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5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5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5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5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Круглое, тусклое, высокие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54" name="Google Shape;354;p25"/>
          <p:cNvSpPr txBox="1"/>
          <p:nvPr>
            <p:ph idx="4294967295" type="body"/>
          </p:nvPr>
        </p:nvSpPr>
        <p:spPr>
          <a:xfrm>
            <a:off x="2316360" y="3649717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Ужасный, большая, весенние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55" name="Google Shape;355;p25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Большая, тусклые, зеленые</a:t>
            </a:r>
            <a:endParaRPr sz="21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56" name="Google Shape;356;p25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357" name="Google Shape;357;p25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358" name="Google Shape;358;p25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359" name="Google Shape;359;p25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Голодные, душистые, солнечные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60" name="Google Shape;360;p25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361" name="Google Shape;361;p25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5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25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5"/>
          <p:cNvSpPr/>
          <p:nvPr/>
        </p:nvSpPr>
        <p:spPr>
          <a:xfrm>
            <a:off x="5932925" y="4224600"/>
            <a:ext cx="824100" cy="76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CB25"/>
              </a:solidFill>
              <a:highlight>
                <a:srgbClr val="FFCB25"/>
              </a:highlight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6"/>
          <p:cNvSpPr txBox="1"/>
          <p:nvPr>
            <p:ph type="title"/>
          </p:nvPr>
        </p:nvSpPr>
        <p:spPr>
          <a:xfrm>
            <a:off x="1301475" y="1663375"/>
            <a:ext cx="8623500" cy="7635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В какой строчке все прилагательные женского рода</a:t>
            </a:r>
            <a:endParaRPr sz="2800"/>
          </a:p>
        </p:txBody>
      </p:sp>
      <p:sp>
        <p:nvSpPr>
          <p:cNvPr id="370" name="Google Shape;370;p26"/>
          <p:cNvSpPr/>
          <p:nvPr/>
        </p:nvSpPr>
        <p:spPr>
          <a:xfrm>
            <a:off x="2231525" y="29216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6"/>
          <p:cNvSpPr/>
          <p:nvPr/>
        </p:nvSpPr>
        <p:spPr>
          <a:xfrm>
            <a:off x="2231525" y="5109975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6"/>
          <p:cNvSpPr/>
          <p:nvPr/>
        </p:nvSpPr>
        <p:spPr>
          <a:xfrm>
            <a:off x="2231525" y="4380542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6"/>
          <p:cNvSpPr/>
          <p:nvPr/>
        </p:nvSpPr>
        <p:spPr>
          <a:xfrm>
            <a:off x="2231525" y="3651108"/>
            <a:ext cx="8226900" cy="502800"/>
          </a:xfrm>
          <a:prstGeom prst="roundRect">
            <a:avLst>
              <a:gd fmla="val 50000" name="adj"/>
            </a:avLst>
          </a:prstGeom>
          <a:solidFill>
            <a:schemeClr val="l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26"/>
          <p:cNvSpPr/>
          <p:nvPr/>
        </p:nvSpPr>
        <p:spPr>
          <a:xfrm>
            <a:off x="1397163" y="3588208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6"/>
          <p:cNvSpPr/>
          <p:nvPr/>
        </p:nvSpPr>
        <p:spPr>
          <a:xfrm>
            <a:off x="1397163" y="28580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6"/>
          <p:cNvSpPr/>
          <p:nvPr/>
        </p:nvSpPr>
        <p:spPr>
          <a:xfrm>
            <a:off x="1397163" y="4318342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6"/>
          <p:cNvSpPr/>
          <p:nvPr/>
        </p:nvSpPr>
        <p:spPr>
          <a:xfrm>
            <a:off x="1397163" y="5048475"/>
            <a:ext cx="580200" cy="580200"/>
          </a:xfrm>
          <a:prstGeom prst="ellipse">
            <a:avLst/>
          </a:prstGeom>
          <a:solidFill>
            <a:schemeClr val="accent4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6"/>
          <p:cNvSpPr txBox="1"/>
          <p:nvPr>
            <p:ph idx="1" type="body"/>
          </p:nvPr>
        </p:nvSpPr>
        <p:spPr>
          <a:xfrm>
            <a:off x="2316360" y="2921675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Известная, летучая, пестрая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79" name="Google Shape;379;p26"/>
          <p:cNvSpPr txBox="1"/>
          <p:nvPr>
            <p:ph idx="4294967295" type="body"/>
          </p:nvPr>
        </p:nvSpPr>
        <p:spPr>
          <a:xfrm>
            <a:off x="2316360" y="3633104"/>
            <a:ext cx="7368600" cy="538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Душистый, красное, бойкая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80" name="Google Shape;380;p26"/>
          <p:cNvSpPr txBox="1"/>
          <p:nvPr>
            <p:ph idx="4294967295" type="body"/>
          </p:nvPr>
        </p:nvSpPr>
        <p:spPr>
          <a:xfrm>
            <a:off x="2316360" y="5110000"/>
            <a:ext cx="7368600" cy="453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Теплое, топленое, земляная</a:t>
            </a:r>
            <a:endParaRPr sz="23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81" name="Google Shape;381;p26"/>
          <p:cNvSpPr txBox="1"/>
          <p:nvPr>
            <p:ph idx="4294967295" type="title"/>
          </p:nvPr>
        </p:nvSpPr>
        <p:spPr>
          <a:xfrm>
            <a:off x="1301475" y="2917475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01</a:t>
            </a:r>
            <a:endParaRPr sz="1900"/>
          </a:p>
        </p:txBody>
      </p:sp>
      <p:sp>
        <p:nvSpPr>
          <p:cNvPr id="382" name="Google Shape;382;p26"/>
          <p:cNvSpPr txBox="1"/>
          <p:nvPr>
            <p:ph idx="4294967295" type="title"/>
          </p:nvPr>
        </p:nvSpPr>
        <p:spPr>
          <a:xfrm>
            <a:off x="1301475" y="3649717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02</a:t>
            </a:r>
            <a:endParaRPr sz="1900"/>
          </a:p>
        </p:txBody>
      </p:sp>
      <p:sp>
        <p:nvSpPr>
          <p:cNvPr id="383" name="Google Shape;383;p26"/>
          <p:cNvSpPr txBox="1"/>
          <p:nvPr>
            <p:ph idx="4294967295" type="title"/>
          </p:nvPr>
        </p:nvSpPr>
        <p:spPr>
          <a:xfrm>
            <a:off x="1301475" y="5110000"/>
            <a:ext cx="741900" cy="4572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04</a:t>
            </a:r>
            <a:endParaRPr sz="1900"/>
          </a:p>
        </p:txBody>
      </p:sp>
      <p:sp>
        <p:nvSpPr>
          <p:cNvPr id="384" name="Google Shape;384;p26"/>
          <p:cNvSpPr txBox="1"/>
          <p:nvPr>
            <p:ph idx="4294967295" type="body"/>
          </p:nvPr>
        </p:nvSpPr>
        <p:spPr>
          <a:xfrm>
            <a:off x="2316360" y="4377758"/>
            <a:ext cx="7368600" cy="45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100"/>
              </a:spcAft>
              <a:buNone/>
            </a:pPr>
            <a:r>
              <a:rPr lang="en">
                <a:solidFill>
                  <a:srgbClr val="333333"/>
                </a:solidFill>
                <a:highlight>
                  <a:schemeClr val="lt1"/>
                </a:highlight>
                <a:latin typeface="DM Sans"/>
                <a:ea typeface="DM Sans"/>
                <a:cs typeface="DM Sans"/>
                <a:sym typeface="DM Sans"/>
              </a:rPr>
              <a:t>Дружный, субботний, желтая</a:t>
            </a:r>
            <a:endParaRPr sz="2500">
              <a:highlight>
                <a:schemeClr val="lt1"/>
              </a:highlight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385" name="Google Shape;385;p26"/>
          <p:cNvSpPr txBox="1"/>
          <p:nvPr>
            <p:ph idx="4294967295" type="title"/>
          </p:nvPr>
        </p:nvSpPr>
        <p:spPr>
          <a:xfrm>
            <a:off x="1301475" y="4381958"/>
            <a:ext cx="741900" cy="453000"/>
          </a:xfrm>
          <a:prstGeom prst="rect">
            <a:avLst/>
          </a:prstGeom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03</a:t>
            </a:r>
            <a:endParaRPr sz="1900"/>
          </a:p>
        </p:txBody>
      </p:sp>
      <p:sp>
        <p:nvSpPr>
          <p:cNvPr id="386" name="Google Shape;386;p26"/>
          <p:cNvSpPr/>
          <p:nvPr/>
        </p:nvSpPr>
        <p:spPr>
          <a:xfrm flipH="1">
            <a:off x="9706475" y="1288125"/>
            <a:ext cx="1670713" cy="313339"/>
          </a:xfrm>
          <a:custGeom>
            <a:rect b="b" l="l" r="r" t="t"/>
            <a:pathLst>
              <a:path extrusionOk="0" h="126219" w="745854">
                <a:moveTo>
                  <a:pt x="16453" y="39"/>
                </a:moveTo>
                <a:cubicBezTo>
                  <a:pt x="12534" y="-243"/>
                  <a:pt x="8499" y="1005"/>
                  <a:pt x="5294" y="3784"/>
                </a:cubicBezTo>
                <a:cubicBezTo>
                  <a:pt x="-1139" y="9345"/>
                  <a:pt x="-1785" y="19056"/>
                  <a:pt x="3772" y="25475"/>
                </a:cubicBezTo>
                <a:lnTo>
                  <a:pt x="83963" y="118071"/>
                </a:lnTo>
                <a:cubicBezTo>
                  <a:pt x="90096" y="125136"/>
                  <a:pt x="101025" y="125122"/>
                  <a:pt x="107158" y="118071"/>
                </a:cubicBezTo>
                <a:lnTo>
                  <a:pt x="173308" y="42121"/>
                </a:lnTo>
                <a:lnTo>
                  <a:pt x="242039" y="116341"/>
                </a:lnTo>
                <a:cubicBezTo>
                  <a:pt x="248219" y="123012"/>
                  <a:pt x="258779" y="122858"/>
                  <a:pt x="264819" y="116053"/>
                </a:cubicBezTo>
                <a:lnTo>
                  <a:pt x="332975" y="39094"/>
                </a:lnTo>
                <a:lnTo>
                  <a:pt x="397902" y="115981"/>
                </a:lnTo>
                <a:cubicBezTo>
                  <a:pt x="403943" y="123125"/>
                  <a:pt x="414872" y="123252"/>
                  <a:pt x="421097" y="116270"/>
                </a:cubicBezTo>
                <a:lnTo>
                  <a:pt x="489553" y="39454"/>
                </a:lnTo>
                <a:lnTo>
                  <a:pt x="556117" y="120593"/>
                </a:lnTo>
                <a:cubicBezTo>
                  <a:pt x="562227" y="128034"/>
                  <a:pt x="573571" y="128106"/>
                  <a:pt x="579750" y="120736"/>
                </a:cubicBezTo>
                <a:lnTo>
                  <a:pt x="646914" y="40823"/>
                </a:lnTo>
                <a:lnTo>
                  <a:pt x="719036" y="120522"/>
                </a:lnTo>
                <a:cubicBezTo>
                  <a:pt x="724730" y="126817"/>
                  <a:pt x="734506" y="127299"/>
                  <a:pt x="740801" y="121601"/>
                </a:cubicBezTo>
                <a:cubicBezTo>
                  <a:pt x="747095" y="115903"/>
                  <a:pt x="747580" y="106138"/>
                  <a:pt x="741862" y="99840"/>
                </a:cubicBezTo>
                <a:lnTo>
                  <a:pt x="657935" y="7100"/>
                </a:lnTo>
                <a:cubicBezTo>
                  <a:pt x="651687" y="186"/>
                  <a:pt x="640735" y="394"/>
                  <a:pt x="634740" y="7533"/>
                </a:cubicBezTo>
                <a:lnTo>
                  <a:pt x="568153" y="86796"/>
                </a:lnTo>
                <a:lnTo>
                  <a:pt x="501934" y="6090"/>
                </a:lnTo>
                <a:cubicBezTo>
                  <a:pt x="495962" y="-1211"/>
                  <a:pt x="484872" y="-1462"/>
                  <a:pt x="478601" y="5587"/>
                </a:cubicBezTo>
                <a:lnTo>
                  <a:pt x="410007" y="82546"/>
                </a:lnTo>
                <a:lnTo>
                  <a:pt x="345010" y="5658"/>
                </a:lnTo>
                <a:cubicBezTo>
                  <a:pt x="338970" y="-1501"/>
                  <a:pt x="327948" y="-1573"/>
                  <a:pt x="321746" y="5442"/>
                </a:cubicBezTo>
                <a:lnTo>
                  <a:pt x="252991" y="82977"/>
                </a:lnTo>
                <a:lnTo>
                  <a:pt x="184190" y="8686"/>
                </a:lnTo>
                <a:cubicBezTo>
                  <a:pt x="177988" y="1976"/>
                  <a:pt x="167359" y="2149"/>
                  <a:pt x="161341" y="9046"/>
                </a:cubicBezTo>
                <a:lnTo>
                  <a:pt x="95561" y="84564"/>
                </a:lnTo>
                <a:lnTo>
                  <a:pt x="26967" y="5370"/>
                </a:lnTo>
                <a:cubicBezTo>
                  <a:pt x="24200" y="2160"/>
                  <a:pt x="20373" y="318"/>
                  <a:pt x="16453" y="39"/>
                </a:cubicBezTo>
                <a:close/>
              </a:path>
            </a:pathLst>
          </a:custGeom>
          <a:solidFill>
            <a:schemeClr val="accent1"/>
          </a:solidFill>
          <a:ln cap="flat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p26"/>
          <p:cNvSpPr/>
          <p:nvPr/>
        </p:nvSpPr>
        <p:spPr>
          <a:xfrm>
            <a:off x="10887524" y="2967775"/>
            <a:ext cx="539666" cy="630879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26"/>
          <p:cNvSpPr/>
          <p:nvPr/>
        </p:nvSpPr>
        <p:spPr>
          <a:xfrm>
            <a:off x="10636500" y="3429000"/>
            <a:ext cx="393077" cy="443027"/>
          </a:xfrm>
          <a:custGeom>
            <a:rect b="b" l="l" r="r" t="t"/>
            <a:pathLst>
              <a:path extrusionOk="0" h="434340" w="434339">
                <a:moveTo>
                  <a:pt x="217170" y="434340"/>
                </a:moveTo>
                <a:cubicBezTo>
                  <a:pt x="217170" y="434340"/>
                  <a:pt x="217360" y="325565"/>
                  <a:pt x="163068" y="271272"/>
                </a:cubicBezTo>
                <a:cubicBezTo>
                  <a:pt x="108775" y="216979"/>
                  <a:pt x="0" y="217170"/>
                  <a:pt x="0" y="217170"/>
                </a:cubicBezTo>
                <a:cubicBezTo>
                  <a:pt x="0" y="217170"/>
                  <a:pt x="108775" y="217361"/>
                  <a:pt x="163068" y="163068"/>
                </a:cubicBezTo>
                <a:cubicBezTo>
                  <a:pt x="217360" y="108775"/>
                  <a:pt x="217170" y="0"/>
                  <a:pt x="217170" y="0"/>
                </a:cubicBezTo>
                <a:cubicBezTo>
                  <a:pt x="217170" y="0"/>
                  <a:pt x="216979" y="108775"/>
                  <a:pt x="271272" y="163068"/>
                </a:cubicBezTo>
                <a:cubicBezTo>
                  <a:pt x="325564" y="217361"/>
                  <a:pt x="434340" y="217170"/>
                  <a:pt x="434340" y="217170"/>
                </a:cubicBezTo>
                <a:cubicBezTo>
                  <a:pt x="434340" y="217170"/>
                  <a:pt x="325564" y="216979"/>
                  <a:pt x="271272" y="271272"/>
                </a:cubicBezTo>
                <a:cubicBezTo>
                  <a:pt x="216979" y="325660"/>
                  <a:pt x="217170" y="434340"/>
                  <a:pt x="217170" y="434340"/>
                </a:cubicBezTo>
                <a:close/>
              </a:path>
            </a:pathLst>
          </a:custGeom>
          <a:solidFill>
            <a:schemeClr val="accent3"/>
          </a:solidFill>
          <a:ln cap="rnd" cmpd="sng" w="1905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Mania">
  <a:themeElements>
    <a:clrScheme name="Simple Light">
      <a:dk1>
        <a:srgbClr val="000000"/>
      </a:dk1>
      <a:lt1>
        <a:srgbClr val="FEFAC3"/>
      </a:lt1>
      <a:dk2>
        <a:srgbClr val="000000"/>
      </a:dk2>
      <a:lt2>
        <a:srgbClr val="FFFEED"/>
      </a:lt2>
      <a:accent1>
        <a:srgbClr val="FF5253"/>
      </a:accent1>
      <a:accent2>
        <a:srgbClr val="F5E744"/>
      </a:accent2>
      <a:accent3>
        <a:srgbClr val="31E26F"/>
      </a:accent3>
      <a:accent4>
        <a:srgbClr val="FEFE75"/>
      </a:accent4>
      <a:accent5>
        <a:srgbClr val="FFFFFF"/>
      </a:accent5>
      <a:accent6>
        <a:srgbClr val="000000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