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6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ММО педагогов дополнительного образования </a:t>
            </a:r>
          </a:p>
          <a:p>
            <a:r>
              <a:rPr lang="ru-RU" dirty="0" err="1" smtClean="0"/>
              <a:t>Балахнинского</a:t>
            </a:r>
            <a:r>
              <a:rPr lang="ru-RU" dirty="0" smtClean="0"/>
              <a:t> муниципального округа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593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«Организация массового мероприятия в системе дополнительного образования.</a:t>
            </a:r>
            <a:br>
              <a:rPr lang="ru-RU" b="1" dirty="0" smtClean="0"/>
            </a:br>
            <a:r>
              <a:rPr lang="ru-RU" b="1" dirty="0" err="1" smtClean="0"/>
              <a:t>Копилочка</a:t>
            </a:r>
            <a:r>
              <a:rPr lang="ru-RU" b="1" dirty="0" smtClean="0"/>
              <a:t> активных методов обучения»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621508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Балахна, 2023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II. Подготовка.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715436" cy="592933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Подготовительный этап начинается с четкого распределения обязанностей среди организационной группы по подготовке и проведению мероприятия:</a:t>
            </a:r>
          </a:p>
          <a:p>
            <a:r>
              <a:rPr lang="ru-RU" dirty="0" smtClean="0"/>
              <a:t>1.Дать информацию о проводимом мероприятии: довести положения до участников мероприятия; разработать, размножить и распространить объявления, афиши, рекламу, билеты-приглашения и т.п.</a:t>
            </a:r>
          </a:p>
          <a:p>
            <a:r>
              <a:rPr lang="ru-RU" dirty="0" smtClean="0"/>
              <a:t>2.Подготовить место проведения мероприятия: (Оформить согласно тематике мероприятия; подготовить атрибуты, декорации; подготовить места расположения участников, жюри, зрителей, ведущего; определить места, где располагается оргкомитет мероприятия, переодеваются участники, раздеваются гости, подводит итоги жюри).</a:t>
            </a:r>
          </a:p>
          <a:p>
            <a:r>
              <a:rPr lang="ru-RU" dirty="0" smtClean="0"/>
              <a:t>3.Подготовить музыкальное оформление: фоновая музыка, фанфары, сигнальная музыка и т.п.</a:t>
            </a:r>
          </a:p>
          <a:p>
            <a:r>
              <a:rPr lang="ru-RU" dirty="0" smtClean="0"/>
              <a:t>4. Подготовить световое оформление.</a:t>
            </a:r>
          </a:p>
          <a:p>
            <a:r>
              <a:rPr lang="ru-RU" dirty="0" smtClean="0"/>
              <a:t>5. Подготовить техническое обеспечение мероприятия: микрофоны, магнитофоны, видеомагнитофоны, телевизоры, видеокамеры и т.п..</a:t>
            </a:r>
          </a:p>
          <a:p>
            <a:r>
              <a:rPr lang="ru-RU" dirty="0" smtClean="0"/>
              <a:t>6. Приготовить реквизиты: материал, необходимый для проведения конкурсов, карточки с вопросами, жетоны, фишки и т.п.</a:t>
            </a:r>
          </a:p>
          <a:p>
            <a:r>
              <a:rPr lang="ru-RU" dirty="0" smtClean="0"/>
              <a:t>7. Подготовить оценочные листы.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II. Подготовка.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857232"/>
            <a:ext cx="8858280" cy="5786478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8. Пригласить жюри. (В состав должны входить люди компетентные, пользующие у участников и зрителей авторитетом, независимые, имеющие собственный опыт в деятельности, которую предстоит оценить, число членов жюри должно быть нечетное: от 3 до 7 человек. Члены жюри должны знать правила, условия проводимого мероприятия, его задачи, критерии оценки).</a:t>
            </a:r>
          </a:p>
          <a:p>
            <a:r>
              <a:rPr lang="ru-RU" sz="2900" dirty="0" smtClean="0"/>
              <a:t>9. Подобрать ведущего. (Ведущему во время проведения мероприятия отводится большая, роль. Лучше с этой ролью справится человек, знающий всю кухню, человек, который участвовал в разработке, подготовке и написании сценария мероприятия. Для ведущего важно четко объяснять условия, контролировать процесс проведения, динамику мероприятия, вовремя фиксировать результаты, своевременно пресекать нарушение правил - все это, плюс многое другое, требует находчивости, терпения, внимательности, твердости и чувства юмора и, конечно же, ведущий должен владеть ораторским искусством).</a:t>
            </a:r>
          </a:p>
          <a:p>
            <a:r>
              <a:rPr lang="ru-RU" sz="2900" dirty="0" smtClean="0"/>
              <a:t>10. Продумать, чем заполнить паузы. (Игры с залом, музыкальные паузы...).</a:t>
            </a:r>
          </a:p>
          <a:p>
            <a:r>
              <a:rPr lang="ru-RU" sz="2900" dirty="0" smtClean="0"/>
              <a:t>11. Подготовить призы. (Концовка, финальная точка имеют особое значение. Хорошо, чтобы победитель получил приз, пусть даже символический, но не забудьте и проигравших, их важно поощрить за участие, чтобы не пропало желание участвовать в последующих мероприятиях. Обязательно определите, кто будет вручать призы, как будет проходить церемония награждения).</a:t>
            </a:r>
          </a:p>
          <a:p>
            <a:r>
              <a:rPr lang="ru-RU" sz="2900" dirty="0" smtClean="0"/>
              <a:t>12. Подготовить программу мероприятия.</a:t>
            </a:r>
          </a:p>
          <a:p>
            <a:r>
              <a:rPr lang="ru-RU" sz="2900" dirty="0" smtClean="0"/>
              <a:t>13. Написать сценарий.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9397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III. Проведение мероприятия.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5124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При проведении мероприятия рекомендуется придерживаться следующих правил:</a:t>
            </a:r>
          </a:p>
          <a:p>
            <a:r>
              <a:rPr lang="ru-RU" dirty="0" smtClean="0"/>
              <a:t>Начало и конец мероприятия должны быть яркими, запоминающимися;</a:t>
            </a:r>
          </a:p>
          <a:p>
            <a:r>
              <a:rPr lang="ru-RU" dirty="0" smtClean="0"/>
              <a:t>Все занятые в проведении должны хорошо знать, что и когда следует делать;</a:t>
            </a:r>
          </a:p>
          <a:p>
            <a:r>
              <a:rPr lang="ru-RU" dirty="0" smtClean="0"/>
              <a:t>Мероприятие должно идти на мажоре и по возрастающей.</a:t>
            </a:r>
          </a:p>
          <a:p>
            <a:endParaRPr lang="ru-RU" dirty="0"/>
          </a:p>
        </p:txBody>
      </p:sp>
      <p:pic>
        <p:nvPicPr>
          <p:cNvPr id="4" name="Picture 2" descr="G:\РМО\СЕТЕВОЕ ВЗАИМОДЕЙСТВИЕ\41-20211129_181253-872x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214818"/>
            <a:ext cx="3426137" cy="2357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29642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IV. Анализ мероприятия.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929718" cy="57150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Точку в проведении мероприятия можно поставить лишь после того, как будет проведен анализ. Анализ мероприятия включает в себя следующие пункты:</a:t>
            </a:r>
          </a:p>
          <a:p>
            <a:r>
              <a:rPr lang="ru-RU" dirty="0" smtClean="0"/>
              <a:t>Цель.</a:t>
            </a:r>
          </a:p>
          <a:p>
            <a:r>
              <a:rPr lang="ru-RU" dirty="0" smtClean="0"/>
              <a:t>Кто присутствовал.</a:t>
            </a:r>
          </a:p>
          <a:p>
            <a:r>
              <a:rPr lang="ru-RU" dirty="0" smtClean="0"/>
              <a:t>Кто принимал участие, количество участников.</a:t>
            </a:r>
          </a:p>
          <a:p>
            <a:r>
              <a:rPr lang="ru-RU" dirty="0" smtClean="0"/>
              <a:t>Соответствие мероприятия уровню развития учащихся.</a:t>
            </a:r>
          </a:p>
          <a:p>
            <a:r>
              <a:rPr lang="ru-RU" dirty="0" smtClean="0"/>
              <a:t>Активность: - в подготовительный период; - во время проведения мероприятия.</a:t>
            </a:r>
          </a:p>
          <a:p>
            <a:r>
              <a:rPr lang="ru-RU" dirty="0" smtClean="0"/>
              <a:t>Какие функции выполняло мероприятие: познавательную, развивающую, воспитательную, организационно - управляющую.</a:t>
            </a:r>
          </a:p>
          <a:p>
            <a:r>
              <a:rPr lang="ru-RU" dirty="0" smtClean="0"/>
              <a:t>Поставленные задачи выполнены или не выполнены?</a:t>
            </a:r>
          </a:p>
          <a:p>
            <a:r>
              <a:rPr lang="ru-RU" dirty="0" smtClean="0"/>
              <a:t>Что удалось, а что следует улучшить?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</a:rPr>
              <a:t>Копилочка</a:t>
            </a:r>
            <a:r>
              <a:rPr lang="ru-RU" b="1" dirty="0" smtClean="0">
                <a:solidFill>
                  <a:srgbClr val="0070C0"/>
                </a:solidFill>
              </a:rPr>
              <a:t> активных методов обучения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512447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Активные методы знакомства на мероприятии;</a:t>
            </a:r>
          </a:p>
          <a:p>
            <a:r>
              <a:rPr lang="ru-RU" sz="3600" b="1" dirty="0" smtClean="0"/>
              <a:t>Активные методы активизации участников мероприятия;</a:t>
            </a:r>
          </a:p>
          <a:p>
            <a:r>
              <a:rPr lang="ru-RU" sz="3600" b="1" dirty="0" smtClean="0"/>
              <a:t>Активные методы релаксации на мероприятии;</a:t>
            </a:r>
          </a:p>
          <a:p>
            <a:r>
              <a:rPr lang="ru-RU" sz="3600" b="1" dirty="0" smtClean="0"/>
              <a:t>Активные методы предоставления информации на мероприятии.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Что такое массовое мероприятие?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472518" cy="50530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Массовые  мероприятие — это событие, занятие, ситуация в коллективе, организуемое педагогом или кем-нибудь другим для обучающихся (воспитанников) с целью непосредственного </a:t>
            </a:r>
            <a:r>
              <a:rPr lang="ru-RU" u="sng" dirty="0" smtClean="0"/>
              <a:t>воспитательного воздействия </a:t>
            </a:r>
            <a:r>
              <a:rPr lang="ru-RU" dirty="0" smtClean="0"/>
              <a:t>на них. </a:t>
            </a:r>
          </a:p>
          <a:p>
            <a:r>
              <a:rPr lang="ru-RU" dirty="0" smtClean="0"/>
              <a:t>Применительно к учреждениям дополнительного образования данное понятие можно адаптировать следующим образом: массовое мероприятие - это совокупность действий, в которых совершаются с участием большого количества обучающихся и педагогов с целью их удовлетворения духовно-нравственных, физических, гражданско-патриотических и иных потребностей.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Для успешного проведения мероприятия нужно: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5053034"/>
          </a:xfrm>
        </p:spPr>
        <p:txBody>
          <a:bodyPr/>
          <a:lstStyle/>
          <a:p>
            <a:r>
              <a:rPr lang="ru-RU" sz="3600" dirty="0" smtClean="0"/>
              <a:t> знать существующие формы;</a:t>
            </a:r>
          </a:p>
          <a:p>
            <a:r>
              <a:rPr lang="ru-RU" sz="3600" dirty="0" smtClean="0"/>
              <a:t> уметь наполнить эти формы каждый раз нужным содержанием;</a:t>
            </a:r>
          </a:p>
          <a:p>
            <a:r>
              <a:rPr lang="ru-RU" sz="3600" dirty="0" smtClean="0"/>
              <a:t>владеть методикой организации мероприятий;</a:t>
            </a:r>
          </a:p>
          <a:p>
            <a:r>
              <a:rPr lang="ru-RU" sz="3600" dirty="0" smtClean="0"/>
              <a:t> уметь придумать полученному результату название.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Какие же формы массовых мероприятий существуют: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4572032" cy="5072098"/>
          </a:xfrm>
        </p:spPr>
        <p:txBody>
          <a:bodyPr>
            <a:normAutofit fontScale="62500" lnSpcReduction="20000"/>
          </a:bodyPr>
          <a:lstStyle/>
          <a:p>
            <a:r>
              <a:rPr lang="ru-RU" sz="5800" dirty="0" smtClean="0"/>
              <a:t> Конкурсная программа;</a:t>
            </a:r>
          </a:p>
          <a:p>
            <a:r>
              <a:rPr lang="ru-RU" sz="5800" dirty="0" smtClean="0"/>
              <a:t> Ролевая игра;</a:t>
            </a:r>
          </a:p>
          <a:p>
            <a:r>
              <a:rPr lang="ru-RU" sz="5800" dirty="0" smtClean="0"/>
              <a:t> Диспут;</a:t>
            </a:r>
          </a:p>
          <a:p>
            <a:r>
              <a:rPr lang="ru-RU" sz="5800" dirty="0" smtClean="0"/>
              <a:t> Лекторий;</a:t>
            </a:r>
          </a:p>
          <a:p>
            <a:r>
              <a:rPr lang="ru-RU" sz="5800" dirty="0" smtClean="0"/>
              <a:t>Интеллектуальная игра;</a:t>
            </a:r>
          </a:p>
          <a:p>
            <a:r>
              <a:rPr lang="ru-RU" sz="5800" dirty="0" smtClean="0"/>
              <a:t>Концерт;</a:t>
            </a:r>
          </a:p>
          <a:p>
            <a:r>
              <a:rPr lang="ru-RU" sz="5800" dirty="0" smtClean="0"/>
              <a:t>Выставка;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428737"/>
            <a:ext cx="40005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-Спектакль;</a:t>
            </a:r>
          </a:p>
          <a:p>
            <a:r>
              <a:rPr lang="ru-RU" sz="3600" dirty="0" smtClean="0"/>
              <a:t>-Эстафета;</a:t>
            </a:r>
          </a:p>
          <a:p>
            <a:r>
              <a:rPr lang="ru-RU" sz="3600" dirty="0" smtClean="0"/>
              <a:t>-Тренинг;</a:t>
            </a:r>
          </a:p>
          <a:p>
            <a:r>
              <a:rPr lang="ru-RU" sz="3600" dirty="0" smtClean="0"/>
              <a:t>-Дискотека;</a:t>
            </a:r>
          </a:p>
          <a:p>
            <a:r>
              <a:rPr lang="ru-RU" sz="3600" dirty="0" smtClean="0"/>
              <a:t>-Экскурсия;</a:t>
            </a:r>
          </a:p>
          <a:p>
            <a:r>
              <a:rPr lang="ru-RU" sz="3600" dirty="0" smtClean="0"/>
              <a:t>-Олимпиада;</a:t>
            </a:r>
          </a:p>
          <a:p>
            <a:r>
              <a:rPr lang="ru-RU" sz="3600" dirty="0" smtClean="0"/>
              <a:t>-Поход;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Квест</a:t>
            </a:r>
            <a:r>
              <a:rPr lang="ru-RU" sz="3600" dirty="0" smtClean="0"/>
              <a:t>;</a:t>
            </a:r>
          </a:p>
          <a:p>
            <a:r>
              <a:rPr lang="ru-RU" sz="3600" dirty="0" smtClean="0"/>
              <a:t>-</a:t>
            </a:r>
            <a:r>
              <a:rPr lang="ru-RU" sz="3600" dirty="0" err="1" smtClean="0"/>
              <a:t>Батл</a:t>
            </a:r>
            <a:r>
              <a:rPr lang="ru-RU" sz="3600" dirty="0" smtClean="0"/>
              <a:t> и </a:t>
            </a:r>
            <a:r>
              <a:rPr lang="ru-RU" sz="3600" dirty="0" err="1" smtClean="0"/>
              <a:t>т.п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Основные этапы организации мероприятия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401080" cy="4572000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Всю организацию мероприятия можно разделить на 4 этапа:</a:t>
            </a:r>
          </a:p>
          <a:p>
            <a:pPr>
              <a:buNone/>
            </a:pPr>
            <a:r>
              <a:rPr lang="ru-RU" sz="3600" dirty="0" smtClean="0"/>
              <a:t>I. Конструирование;</a:t>
            </a:r>
          </a:p>
          <a:p>
            <a:pPr>
              <a:buNone/>
            </a:pPr>
            <a:r>
              <a:rPr lang="ru-RU" sz="3600" dirty="0" smtClean="0"/>
              <a:t>II. Подготовка;</a:t>
            </a:r>
          </a:p>
          <a:p>
            <a:pPr>
              <a:buNone/>
            </a:pPr>
            <a:r>
              <a:rPr lang="ru-RU" sz="3600" dirty="0" smtClean="0"/>
              <a:t>III. Проведение;</a:t>
            </a:r>
          </a:p>
          <a:p>
            <a:pPr>
              <a:buNone/>
            </a:pPr>
            <a:r>
              <a:rPr lang="ru-RU" sz="3600" dirty="0" smtClean="0"/>
              <a:t>IV. Анализ.</a:t>
            </a:r>
          </a:p>
          <a:p>
            <a:endParaRPr lang="ru-RU" dirty="0"/>
          </a:p>
        </p:txBody>
      </p:sp>
      <p:pic>
        <p:nvPicPr>
          <p:cNvPr id="5" name="Picture 2" descr="G:\РМО\СЕТЕВОЕ ВЗАИМОДЕЙСТВИЕ\433-20211129_1813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913" y="2928934"/>
            <a:ext cx="4343087" cy="343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7251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I. Конструирование мероприятия.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71543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1. Четкое определение целей и задач мероприятия (расширить кругозор, стимулировать познавательную активность, сплотить класс, отдохнуть и т.п.);</a:t>
            </a:r>
          </a:p>
          <a:p>
            <a:pPr>
              <a:buNone/>
            </a:pPr>
            <a:r>
              <a:rPr lang="ru-RU" sz="2800" dirty="0" smtClean="0"/>
              <a:t>2. Определение тематики мероприятия. (Мероприятие - это единство, объединенное одной темой).</a:t>
            </a:r>
          </a:p>
          <a:p>
            <a:pPr>
              <a:buNone/>
            </a:pPr>
            <a:r>
              <a:rPr lang="ru-RU" sz="2800" dirty="0" smtClean="0"/>
              <a:t>3.  Определение формы проведения мероприятия.</a:t>
            </a:r>
          </a:p>
          <a:p>
            <a:pPr>
              <a:buNone/>
            </a:pPr>
            <a:r>
              <a:rPr lang="ru-RU" sz="2800" dirty="0" smtClean="0"/>
              <a:t>4.  Соответствие выбранного мероприятия, его формы и содержания возрасту детей, их уровню развития, психолого-физиологическому состоянию на момент проведения мероприятия.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При организации мероприятия необходимо помнить возрастные особенности детей: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643998" cy="5124472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 </a:t>
            </a:r>
            <a:r>
              <a:rPr lang="ru-RU" sz="2800" b="1" u="sng" dirty="0" smtClean="0"/>
              <a:t>Дети младшего возраста</a:t>
            </a:r>
            <a:r>
              <a:rPr lang="ru-RU" sz="2800" dirty="0" smtClean="0"/>
              <a:t>: повышенная эмоциональность, открыты, нет комплексов, хорошо воспринимают людей старшего возраста, требуется смена деятельности, применяются игровые формы.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u="sng" dirty="0" smtClean="0"/>
              <a:t>Дети среднего школьного возраста</a:t>
            </a:r>
            <a:r>
              <a:rPr lang="ru-RU" sz="2800" dirty="0" smtClean="0"/>
              <a:t>: нуждаются в создании собственного мира, происходит бурное развитие фантазии, здесь стоит исходить из интереса детей, чтобы они могли свои стремления реализовать.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u="sng" dirty="0" smtClean="0"/>
              <a:t>Дети старшего школьного возраста</a:t>
            </a:r>
            <a:r>
              <a:rPr lang="ru-RU" sz="2800" dirty="0" smtClean="0"/>
              <a:t>: ищут свое место в обществе, им необходима речевая деятельность.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9697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 5. Разработка правил и условий проведения мероприятия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Для этого нужно ответить на несколько вопросов: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429684" cy="507209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- Кто принимает участие: команды или индивидуальные участники?</a:t>
            </a:r>
          </a:p>
          <a:p>
            <a:r>
              <a:rPr lang="ru-RU" dirty="0" smtClean="0"/>
              <a:t>- Если участвуют команды, то из какого количества человек состоит команда? -Сколько всего команд (участников)?</a:t>
            </a:r>
          </a:p>
          <a:p>
            <a:r>
              <a:rPr lang="ru-RU" dirty="0" smtClean="0"/>
              <a:t>-Каким образом отбираются команды (участники)?</a:t>
            </a:r>
          </a:p>
          <a:p>
            <a:r>
              <a:rPr lang="ru-RU" dirty="0" smtClean="0"/>
              <a:t>-Задания (конкурсы, вопросы) выдаются на месте, или как домашнее задание? -Последовательность выступления (по жребию, по готовности)?</a:t>
            </a:r>
          </a:p>
          <a:p>
            <a:r>
              <a:rPr lang="ru-RU" dirty="0" smtClean="0"/>
              <a:t>-Сколько времени отводится участникам на подготовку задания?</a:t>
            </a:r>
          </a:p>
          <a:p>
            <a:r>
              <a:rPr lang="ru-RU" dirty="0" smtClean="0"/>
              <a:t>-Сколько времени отводится на каждый конкурс?</a:t>
            </a:r>
          </a:p>
          <a:p>
            <a:r>
              <a:rPr lang="ru-RU" dirty="0" smtClean="0"/>
              <a:t>-Продолжительность мероприятия? (Набор определенного количества баллов, ограничение временем...)</a:t>
            </a:r>
          </a:p>
          <a:p>
            <a:r>
              <a:rPr lang="ru-RU" dirty="0" smtClean="0"/>
              <a:t>-Каким образом участники оповещают о готовности? (Для интеллектуальных игр).</a:t>
            </a:r>
          </a:p>
          <a:p>
            <a:r>
              <a:rPr lang="ru-RU" dirty="0" smtClean="0"/>
              <a:t>-Каким образом оценивается выступление команд? (Критерии оценки).</a:t>
            </a:r>
          </a:p>
          <a:p>
            <a:r>
              <a:rPr lang="ru-RU" dirty="0" smtClean="0"/>
              <a:t>- Кто оценивает?</a:t>
            </a:r>
          </a:p>
          <a:p>
            <a:r>
              <a:rPr lang="ru-RU" dirty="0" smtClean="0"/>
              <a:t>-Как определяется победитель?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Конструирование мероприятия.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/>
              <a:t>6. Определение времени и места проведения мероприятия.</a:t>
            </a:r>
          </a:p>
          <a:p>
            <a:pPr>
              <a:buNone/>
            </a:pPr>
            <a:r>
              <a:rPr lang="ru-RU" sz="3800" dirty="0" smtClean="0"/>
              <a:t>7.  Создание названия мероприятия. (Название мероприятия должно быть емким, интригующим. Важно, чтобы люди, которые прочли название, захотели прийти поучаствовать и узнать, что за этим названием скрывается).</a:t>
            </a:r>
          </a:p>
          <a:p>
            <a:pPr>
              <a:buNone/>
            </a:pPr>
            <a:r>
              <a:rPr lang="ru-RU" sz="3800" dirty="0" smtClean="0"/>
              <a:t> 8. Подбор заданий (конкурсов, вопросов) для участников мероприятия.</a:t>
            </a:r>
          </a:p>
          <a:p>
            <a:pPr>
              <a:buNone/>
            </a:pPr>
            <a:r>
              <a:rPr lang="ru-RU" sz="3800" dirty="0" smtClean="0"/>
              <a:t> 9. Разработка положения мероприятия. (Положение является результатом этапа конструирования и включает в себя следующие разделы:</a:t>
            </a:r>
          </a:p>
          <a:p>
            <a:r>
              <a:rPr lang="ru-RU" sz="3800" dirty="0" smtClean="0"/>
              <a:t>цели и задачи;</a:t>
            </a:r>
          </a:p>
          <a:p>
            <a:r>
              <a:rPr lang="ru-RU" sz="3800" dirty="0" smtClean="0"/>
              <a:t>организаторы;</a:t>
            </a:r>
          </a:p>
          <a:p>
            <a:r>
              <a:rPr lang="ru-RU" sz="3800" dirty="0" smtClean="0"/>
              <a:t>участники;</a:t>
            </a:r>
          </a:p>
          <a:p>
            <a:r>
              <a:rPr lang="ru-RU" sz="3800" dirty="0" smtClean="0"/>
              <a:t>условия проведения;</a:t>
            </a:r>
          </a:p>
          <a:p>
            <a:r>
              <a:rPr lang="ru-RU" sz="3800" dirty="0" smtClean="0"/>
              <a:t>время и место проведения;</a:t>
            </a:r>
          </a:p>
          <a:p>
            <a:r>
              <a:rPr lang="ru-RU" sz="3800" dirty="0" smtClean="0"/>
              <a:t>критерии оценки;</a:t>
            </a:r>
          </a:p>
          <a:p>
            <a:r>
              <a:rPr lang="ru-RU" sz="3800" dirty="0" smtClean="0"/>
              <a:t>финансирование;</a:t>
            </a:r>
          </a:p>
          <a:p>
            <a:r>
              <a:rPr lang="ru-RU" sz="3800" dirty="0" smtClean="0"/>
              <a:t>подведение итогов. К положению прикладывается смета расходов, заявка на участие).</a:t>
            </a:r>
          </a:p>
          <a:p>
            <a:endParaRPr lang="ru-RU" dirty="0"/>
          </a:p>
        </p:txBody>
      </p:sp>
      <p:pic>
        <p:nvPicPr>
          <p:cNvPr id="4" name="Picture 5" descr="G:\РМО\СЕТЕВОЕ ВЗАИМОДЕЙСТВИЕ\4-20211129_181248-600x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357562"/>
            <a:ext cx="2500298" cy="2500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94</TotalTime>
  <Words>1025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«Организация массового мероприятия в системе дополнительного образования. Копилочка активных методов обучения»</vt:lpstr>
      <vt:lpstr>Что такое массовое мероприятие?</vt:lpstr>
      <vt:lpstr>    Для успешного проведения мероприятия нужно:</vt:lpstr>
      <vt:lpstr>Какие же формы массовых мероприятий существуют:</vt:lpstr>
      <vt:lpstr>   Основные этапы организации мероприятия</vt:lpstr>
      <vt:lpstr>I. Конструирование мероприятия.</vt:lpstr>
      <vt:lpstr>При организации мероприятия необходимо помнить возрастные особенности детей:</vt:lpstr>
      <vt:lpstr>  5. Разработка правил и условий проведения мероприятия  Для этого нужно ответить на несколько вопросов:</vt:lpstr>
      <vt:lpstr>Конструирование мероприятия.</vt:lpstr>
      <vt:lpstr>II. Подготовка.</vt:lpstr>
      <vt:lpstr>II. Подготовка.</vt:lpstr>
      <vt:lpstr>III. Проведение мероприятия.</vt:lpstr>
      <vt:lpstr>  IV. Анализ мероприятия.</vt:lpstr>
      <vt:lpstr>Копилочка активных методов обучения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массового мероприятия в системе дополнительного образования» Копилочка активных методов обучения»</dc:title>
  <dc:creator>Методист ЦВР</dc:creator>
  <cp:lastModifiedBy>school</cp:lastModifiedBy>
  <cp:revision>6</cp:revision>
  <dcterms:created xsi:type="dcterms:W3CDTF">2023-09-12T11:54:34Z</dcterms:created>
  <dcterms:modified xsi:type="dcterms:W3CDTF">2024-02-12T12:35:28Z</dcterms:modified>
</cp:coreProperties>
</file>