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6" r:id="rId1"/>
  </p:sldMasterIdLst>
  <p:handoutMasterIdLst>
    <p:handoutMasterId r:id="rId12"/>
  </p:handoutMasterIdLst>
  <p:sldIdLst>
    <p:sldId id="262" r:id="rId2"/>
    <p:sldId id="258" r:id="rId3"/>
    <p:sldId id="259" r:id="rId4"/>
    <p:sldId id="263" r:id="rId5"/>
    <p:sldId id="271" r:id="rId6"/>
    <p:sldId id="269" r:id="rId7"/>
    <p:sldId id="274" r:id="rId8"/>
    <p:sldId id="275" r:id="rId9"/>
    <p:sldId id="276" r:id="rId10"/>
    <p:sldId id="270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363" initials="3" lastIdx="0" clrIdx="0">
    <p:extLst>
      <p:ext uri="{19B8F6BF-5375-455C-9EA6-DF929625EA0E}">
        <p15:presenceInfo xmlns:p15="http://schemas.microsoft.com/office/powerpoint/2012/main" userId="363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9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0" d="100"/>
          <a:sy n="90" d="100"/>
        </p:scale>
        <p:origin x="3774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77A344-2FBA-437B-ADFB-0B7C6916D88A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3135CA-1579-469A-B76C-4E1B8D627D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259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6D0AA-67A7-4AA0-A0B1-726C94639F0D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B058B-DDF5-4604-93E3-7DCFE2BFA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924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6D0AA-67A7-4AA0-A0B1-726C94639F0D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B058B-DDF5-4604-93E3-7DCFE2BFA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63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6D0AA-67A7-4AA0-A0B1-726C94639F0D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B058B-DDF5-4604-93E3-7DCFE2BFA1C3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79592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6D0AA-67A7-4AA0-A0B1-726C94639F0D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B058B-DDF5-4604-93E3-7DCFE2BFA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2988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6D0AA-67A7-4AA0-A0B1-726C94639F0D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B058B-DDF5-4604-93E3-7DCFE2BFA1C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668952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6D0AA-67A7-4AA0-A0B1-726C94639F0D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B058B-DDF5-4604-93E3-7DCFE2BFA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343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6D0AA-67A7-4AA0-A0B1-726C94639F0D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B058B-DDF5-4604-93E3-7DCFE2BFA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9730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6D0AA-67A7-4AA0-A0B1-726C94639F0D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B058B-DDF5-4604-93E3-7DCFE2BFA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116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6D0AA-67A7-4AA0-A0B1-726C94639F0D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B058B-DDF5-4604-93E3-7DCFE2BFA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142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6D0AA-67A7-4AA0-A0B1-726C94639F0D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B058B-DDF5-4604-93E3-7DCFE2BFA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43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6D0AA-67A7-4AA0-A0B1-726C94639F0D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B058B-DDF5-4604-93E3-7DCFE2BFA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90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6D0AA-67A7-4AA0-A0B1-726C94639F0D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B058B-DDF5-4604-93E3-7DCFE2BFA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491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6D0AA-67A7-4AA0-A0B1-726C94639F0D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B058B-DDF5-4604-93E3-7DCFE2BFA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127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6D0AA-67A7-4AA0-A0B1-726C94639F0D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B058B-DDF5-4604-93E3-7DCFE2BFA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988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6D0AA-67A7-4AA0-A0B1-726C94639F0D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B058B-DDF5-4604-93E3-7DCFE2BFA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090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6D0AA-67A7-4AA0-A0B1-726C94639F0D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B058B-DDF5-4604-93E3-7DCFE2BFA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97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6D0AA-67A7-4AA0-A0B1-726C94639F0D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6EB058B-DDF5-4604-93E3-7DCFE2BFA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342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  <p:sldLayoutId id="2147483878" r:id="rId12"/>
    <p:sldLayoutId id="2147483879" r:id="rId13"/>
    <p:sldLayoutId id="2147483880" r:id="rId14"/>
    <p:sldLayoutId id="2147483881" r:id="rId15"/>
    <p:sldLayoutId id="214748388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054" y="0"/>
            <a:ext cx="9994521" cy="686930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31023" y="3358194"/>
            <a:ext cx="63077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latin typeface="Book Antiqua" panose="02040602050305030304" pitchFamily="18" charset="0"/>
              </a:rPr>
              <a:t>МАТЕМАТИКА</a:t>
            </a:r>
            <a:endParaRPr lang="ru-RU" sz="6000" b="1" dirty="0">
              <a:solidFill>
                <a:srgbClr val="FFFF0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745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39637" y="512618"/>
            <a:ext cx="7010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90C22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Привал </a:t>
            </a:r>
            <a:r>
              <a:rPr lang="ru-RU" sz="4800" b="1" dirty="0" smtClean="0">
                <a:solidFill>
                  <a:srgbClr val="90C22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«Физ. минутка»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762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76.beon.ru/97/7/710797/83/51389283/hyjhjhj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679577" cy="8752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5012" y="1132302"/>
            <a:ext cx="3067327" cy="85709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986" y="1132302"/>
            <a:ext cx="2438393" cy="996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3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65870" y="506626"/>
            <a:ext cx="5647038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4800" dirty="0">
                <a:latin typeface="Book Antiqua" panose="02040602050305030304" pitchFamily="18" charset="0"/>
                <a:ea typeface="Times New Roman" panose="02020603050405020304" pitchFamily="18" charset="0"/>
              </a:rPr>
              <a:t>3 км = 3000 м     </a:t>
            </a:r>
            <a:r>
              <a:rPr lang="ru-RU" altLang="ru-RU" sz="4800" dirty="0" smtClean="0">
                <a:latin typeface="Book Antiqua" panose="02040602050305030304" pitchFamily="18" charset="0"/>
                <a:ea typeface="Times New Roman" panose="02020603050405020304" pitchFamily="18" charset="0"/>
              </a:rPr>
              <a:t> </a:t>
            </a:r>
            <a:endParaRPr lang="ru-RU" altLang="ru-RU" sz="4800" dirty="0">
              <a:latin typeface="Book Antiqua" panose="02040602050305030304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4800" dirty="0">
                <a:latin typeface="Book Antiqua" panose="02040602050305030304" pitchFamily="18" charset="0"/>
                <a:ea typeface="Times New Roman" panose="02020603050405020304" pitchFamily="18" charset="0"/>
              </a:rPr>
              <a:t>2 час = 120 </a:t>
            </a:r>
            <a:r>
              <a:rPr lang="ru-RU" altLang="ru-RU" sz="4800" dirty="0" smtClean="0">
                <a:latin typeface="Book Antiqua" panose="02040602050305030304" pitchFamily="18" charset="0"/>
                <a:ea typeface="Times New Roman" panose="02020603050405020304" pitchFamily="18" charset="0"/>
              </a:rPr>
              <a:t>мин</a:t>
            </a:r>
            <a:endParaRPr lang="ru-RU" altLang="ru-RU" sz="4800" dirty="0">
              <a:latin typeface="Book Antiqua" panose="02040602050305030304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4800" dirty="0">
                <a:latin typeface="Book Antiqua" panose="02040602050305030304" pitchFamily="18" charset="0"/>
                <a:ea typeface="Times New Roman" panose="02020603050405020304" pitchFamily="18" charset="0"/>
              </a:rPr>
              <a:t>1 метр =100 </a:t>
            </a:r>
            <a:r>
              <a:rPr lang="ru-RU" altLang="ru-RU" sz="4800" dirty="0" smtClean="0">
                <a:latin typeface="Book Antiqua" panose="02040602050305030304" pitchFamily="18" charset="0"/>
                <a:ea typeface="Times New Roman" panose="02020603050405020304" pitchFamily="18" charset="0"/>
              </a:rPr>
              <a:t>см   </a:t>
            </a:r>
            <a:endParaRPr lang="ru-RU" altLang="ru-RU" sz="4800" dirty="0">
              <a:latin typeface="Book Antiqua" panose="02040602050305030304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4800" dirty="0">
                <a:latin typeface="Book Antiqua" panose="02040602050305030304" pitchFamily="18" charset="0"/>
                <a:ea typeface="Times New Roman" panose="02020603050405020304" pitchFamily="18" charset="0"/>
              </a:rPr>
              <a:t>1 час = 60 мин   </a:t>
            </a:r>
            <a:endParaRPr lang="ru-RU" altLang="ru-RU" sz="4800" dirty="0">
              <a:latin typeface="Book Antiqua" panose="02040602050305030304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4800" dirty="0">
                <a:latin typeface="Book Antiqua" panose="02040602050305030304" pitchFamily="18" charset="0"/>
                <a:ea typeface="Times New Roman" panose="02020603050405020304" pitchFamily="18" charset="0"/>
              </a:rPr>
              <a:t>1 мин = 60 сек    </a:t>
            </a:r>
            <a:endParaRPr lang="ru-RU" altLang="ru-RU" sz="4800" dirty="0">
              <a:latin typeface="Book Antiqua" panose="02040602050305030304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4800" dirty="0">
                <a:latin typeface="Book Antiqua" panose="02040602050305030304" pitchFamily="18" charset="0"/>
                <a:ea typeface="Times New Roman" panose="02020603050405020304" pitchFamily="18" charset="0"/>
              </a:rPr>
              <a:t>200 см = 2 м   </a:t>
            </a:r>
            <a:endParaRPr lang="ru-RU" altLang="ru-RU" sz="4800" dirty="0">
              <a:latin typeface="Book Antiqua" panose="02040602050305030304" pitchFamily="18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4800" dirty="0">
                <a:latin typeface="Book Antiqua" panose="02040602050305030304" pitchFamily="18" charset="0"/>
                <a:ea typeface="Times New Roman" panose="02020603050405020304" pitchFamily="18" charset="0"/>
              </a:rPr>
              <a:t>2 </a:t>
            </a:r>
            <a:r>
              <a:rPr lang="ru-RU" altLang="ru-RU" sz="4800" dirty="0" err="1">
                <a:latin typeface="Book Antiqua" panose="02040602050305030304" pitchFamily="18" charset="0"/>
                <a:ea typeface="Times New Roman" panose="02020603050405020304" pitchFamily="18" charset="0"/>
              </a:rPr>
              <a:t>нед</a:t>
            </a:r>
            <a:r>
              <a:rPr lang="ru-RU" altLang="ru-RU" sz="4800" dirty="0">
                <a:latin typeface="Book Antiqua" panose="02040602050305030304" pitchFamily="18" charset="0"/>
                <a:ea typeface="Times New Roman" panose="02020603050405020304" pitchFamily="18" charset="0"/>
              </a:rPr>
              <a:t> = 14 </a:t>
            </a:r>
            <a:r>
              <a:rPr lang="ru-RU" altLang="ru-RU" sz="4800" dirty="0" err="1">
                <a:latin typeface="Book Antiqua" panose="02040602050305030304" pitchFamily="18" charset="0"/>
                <a:ea typeface="Times New Roman" panose="02020603050405020304" pitchFamily="18" charset="0"/>
              </a:rPr>
              <a:t>дн</a:t>
            </a:r>
            <a:r>
              <a:rPr lang="ru-RU" altLang="ru-RU" sz="4800" dirty="0">
                <a:latin typeface="Book Antiqua" panose="02040602050305030304" pitchFamily="18" charset="0"/>
                <a:ea typeface="Times New Roman" panose="02020603050405020304" pitchFamily="18" charset="0"/>
              </a:rPr>
              <a:t>    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4800" dirty="0">
                <a:latin typeface="Book Antiqua" panose="02040602050305030304" pitchFamily="18" charset="0"/>
                <a:ea typeface="Times New Roman" panose="02020603050405020304" pitchFamily="18" charset="0"/>
              </a:rPr>
              <a:t>1сутки =24 </a:t>
            </a:r>
            <a:r>
              <a:rPr lang="ru-RU" altLang="ru-RU" sz="4800" dirty="0" smtClean="0">
                <a:latin typeface="Book Antiqua" panose="02040602050305030304" pitchFamily="18" charset="0"/>
                <a:ea typeface="Times New Roman" panose="02020603050405020304" pitchFamily="18" charset="0"/>
              </a:rPr>
              <a:t>ч</a:t>
            </a:r>
            <a:r>
              <a:rPr lang="ru-RU" altLang="ru-RU" sz="5400" dirty="0" smtClean="0">
                <a:latin typeface="Book Antiqua" panose="02040602050305030304" pitchFamily="18" charset="0"/>
                <a:ea typeface="Times New Roman" panose="02020603050405020304" pitchFamily="18" charset="0"/>
              </a:rPr>
              <a:t> </a:t>
            </a:r>
            <a:endParaRPr lang="ru-RU" altLang="ru-RU" sz="54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072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7386" y="0"/>
            <a:ext cx="10006149" cy="70147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41864" y="104504"/>
            <a:ext cx="59044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ПУТЕШЕСТВИЕ</a:t>
            </a:r>
          </a:p>
        </p:txBody>
      </p:sp>
      <p:sp>
        <p:nvSpPr>
          <p:cNvPr id="5" name="Овал 4"/>
          <p:cNvSpPr/>
          <p:nvPr/>
        </p:nvSpPr>
        <p:spPr>
          <a:xfrm>
            <a:off x="653143" y="5577840"/>
            <a:ext cx="1541417" cy="77070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1841863" y="4820193"/>
            <a:ext cx="1515291" cy="77070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174273" y="3866605"/>
            <a:ext cx="1541417" cy="79683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715689" y="3131380"/>
            <a:ext cx="1515293" cy="81237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715690" y="2168433"/>
            <a:ext cx="1515292" cy="78006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1811" y="4081230"/>
            <a:ext cx="4976952" cy="2796045"/>
          </a:xfrm>
          <a:prstGeom prst="rect">
            <a:avLst/>
          </a:prstGeom>
        </p:spPr>
      </p:pic>
      <p:sp>
        <p:nvSpPr>
          <p:cNvPr id="16" name="Овал 15"/>
          <p:cNvSpPr/>
          <p:nvPr/>
        </p:nvSpPr>
        <p:spPr>
          <a:xfrm>
            <a:off x="2403567" y="6087291"/>
            <a:ext cx="1632856" cy="770709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СТАРТ</a:t>
            </a:r>
          </a:p>
        </p:txBody>
      </p:sp>
      <p:sp>
        <p:nvSpPr>
          <p:cNvPr id="20" name="Овал 19"/>
          <p:cNvSpPr/>
          <p:nvPr/>
        </p:nvSpPr>
        <p:spPr>
          <a:xfrm>
            <a:off x="3840479" y="1358092"/>
            <a:ext cx="1567544" cy="81034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174273" y="1201338"/>
            <a:ext cx="3265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ВЕРШИНА ЗНАНИЙ</a:t>
            </a:r>
            <a:endParaRPr lang="ru-RU" sz="2400" b="1" dirty="0">
              <a:solidFill>
                <a:schemeClr val="accent5">
                  <a:lumMod val="20000"/>
                  <a:lumOff val="8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27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2412" y="92757"/>
            <a:ext cx="81163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Привал «Фразеологизмы»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251269" y="1808364"/>
            <a:ext cx="50161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</a:t>
            </a:r>
            <a:r>
              <a:rPr lang="ru-RU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Подождите </a:t>
            </a:r>
            <a:r>
              <a:rPr lang="ru-RU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секундочку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32412" y="4570829"/>
            <a:ext cx="4415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</a:t>
            </a:r>
            <a:r>
              <a:rPr lang="ru-RU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Вставать </a:t>
            </a:r>
            <a:r>
              <a:rPr lang="ru-RU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петухами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342909" y="2884502"/>
            <a:ext cx="44334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</a:t>
            </a:r>
            <a:r>
              <a:rPr lang="ru-RU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 </a:t>
            </a:r>
            <a:r>
              <a:rPr lang="ru-RU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тридевять </a:t>
            </a:r>
            <a:r>
              <a:rPr lang="ru-RU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земель</a:t>
            </a:r>
            <a:endParaRPr lang="ru-RU" sz="36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3144" y="1489263"/>
            <a:ext cx="29913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</a:t>
            </a:r>
            <a:r>
              <a:rPr lang="ru-RU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Рукой </a:t>
            </a:r>
            <a:r>
              <a:rPr lang="ru-RU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подать</a:t>
            </a:r>
            <a:endParaRPr lang="en-US" sz="36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20686" y="3660090"/>
            <a:ext cx="5682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</a:rPr>
              <a:t>*</a:t>
            </a:r>
            <a:r>
              <a:rPr lang="ru-RU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</a:rPr>
              <a:t>Рос </a:t>
            </a:r>
            <a:r>
              <a:rPr lang="ru-RU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</a:rPr>
              <a:t>не по дням, а по часам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65760" y="2638697"/>
            <a:ext cx="48855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</a:rPr>
              <a:t>*</a:t>
            </a:r>
            <a:r>
              <a:rPr lang="ru-RU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</a:rPr>
              <a:t>В </a:t>
            </a:r>
            <a:r>
              <a:rPr lang="ru-RU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</a:rPr>
              <a:t>час по чайной ложке</a:t>
            </a:r>
            <a:endParaRPr lang="ru-RU" sz="36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67345" y="986160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t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72546" y="6248400"/>
            <a:ext cx="4017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s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903031" y="1378557"/>
            <a:ext cx="509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V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497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3.7037E-7 L 0.28412 0.6145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06" y="30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85185E-6 L -0.42748 0.0393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80" y="19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76 0.07408 L 0.54466 0.1629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271" y="4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96296E-6 L 0.3306 -0.1960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23" y="-98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4.07407E-6 L -0.10078 -0.2076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39" y="-10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2.59259E-6 L -0.24765 0.32431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83" y="16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1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557" y="3313948"/>
            <a:ext cx="5055326" cy="35440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460" y="0"/>
            <a:ext cx="6019016" cy="70522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558" y="0"/>
            <a:ext cx="5055326" cy="331394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75657" y="113549"/>
            <a:ext cx="69886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90C22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Привал «Величины»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032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3143" y="0"/>
            <a:ext cx="12845143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59428" y="0"/>
            <a:ext cx="74197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Привал « </a:t>
            </a:r>
            <a:r>
              <a:rPr lang="ru-RU" sz="54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Формулы»</a:t>
            </a:r>
            <a:endParaRPr lang="ru-RU" sz="5400" b="1" dirty="0">
              <a:solidFill>
                <a:srgbClr val="FFFF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34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3143" y="0"/>
            <a:ext cx="12845143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59430" y="0"/>
            <a:ext cx="70800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Привал « </a:t>
            </a:r>
            <a:r>
              <a:rPr lang="ru-RU" sz="54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Формулы»</a:t>
            </a:r>
            <a:endParaRPr lang="ru-RU" sz="5400" b="1" dirty="0">
              <a:solidFill>
                <a:srgbClr val="FFFF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901336" y="1306287"/>
            <a:ext cx="27431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sz="4400" b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 = a · a</a:t>
            </a:r>
            <a:endParaRPr lang="ru-RU" sz="4400" b="1" dirty="0">
              <a:solidFill>
                <a:srgbClr val="FFFF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15845" y="3030586"/>
            <a:ext cx="24035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sz="4400" b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 = a · b</a:t>
            </a:r>
            <a:endParaRPr lang="ru-RU" sz="4400" dirty="0">
              <a:solidFill>
                <a:srgbClr val="FFFF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35931" y="1515293"/>
            <a:ext cx="52643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sz="4400" b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 = (a + b) · 2</a:t>
            </a:r>
            <a:endParaRPr lang="ru-RU" sz="4400" b="1" dirty="0">
              <a:solidFill>
                <a:srgbClr val="FFFF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130628" y="2418394"/>
            <a:ext cx="34616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4400" b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 = a · b · c</a:t>
            </a:r>
            <a:r>
              <a:rPr lang="en-US" sz="4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4400" dirty="0">
              <a:solidFill>
                <a:srgbClr val="FFFF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978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76.beon.ru/97/7/710797/83/51389283/hyjhjhj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4932"/>
            <a:ext cx="9823269" cy="7984898"/>
          </a:xfrm>
          <a:prstGeom prst="rect">
            <a:avLst/>
          </a:prstGeom>
          <a:noFill/>
          <a:extLst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97" y="731520"/>
            <a:ext cx="9261565" cy="540802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82835" y="5564777"/>
            <a:ext cx="6789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>45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70812" y="5564777"/>
            <a:ext cx="7187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>90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98572" y="5564777"/>
            <a:ext cx="796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>135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95404" y="5564777"/>
            <a:ext cx="7445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>180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91944" y="5564777"/>
            <a:ext cx="8755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45*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t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61805" y="313509"/>
            <a:ext cx="1763783" cy="597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</a:rPr>
              <a:t>c.</a:t>
            </a: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</a:rPr>
              <a:t>5, №2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046720" y="5316584"/>
            <a:ext cx="1123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v*t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086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/>
      <p:bldP spid="10" grpId="0"/>
      <p:bldP spid="14" grpId="0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785</TotalTime>
  <Words>137</Words>
  <Application>Microsoft Office PowerPoint</Application>
  <PresentationFormat>Широкоэкранный</PresentationFormat>
  <Paragraphs>37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Book Antiqua</vt:lpstr>
      <vt:lpstr>Calibri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Александровна Полякова</dc:creator>
  <cp:lastModifiedBy>363</cp:lastModifiedBy>
  <cp:revision>68</cp:revision>
  <dcterms:created xsi:type="dcterms:W3CDTF">2023-02-18T05:09:12Z</dcterms:created>
  <dcterms:modified xsi:type="dcterms:W3CDTF">2023-04-10T08:29:20Z</dcterms:modified>
</cp:coreProperties>
</file>