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89" r:id="rId2"/>
    <p:sldId id="291" r:id="rId3"/>
    <p:sldId id="293" r:id="rId4"/>
    <p:sldId id="292" r:id="rId5"/>
    <p:sldId id="290" r:id="rId6"/>
    <p:sldId id="259" r:id="rId7"/>
    <p:sldId id="286" r:id="rId8"/>
    <p:sldId id="287" r:id="rId9"/>
    <p:sldId id="262" r:id="rId10"/>
    <p:sldId id="263" r:id="rId11"/>
    <p:sldId id="264" r:id="rId12"/>
    <p:sldId id="265" r:id="rId13"/>
    <p:sldId id="266" r:id="rId14"/>
    <p:sldId id="267" r:id="rId15"/>
    <p:sldId id="282" r:id="rId16"/>
    <p:sldId id="269" r:id="rId17"/>
    <p:sldId id="270" r:id="rId18"/>
    <p:sldId id="271" r:id="rId19"/>
    <p:sldId id="272" r:id="rId20"/>
    <p:sldId id="273" r:id="rId21"/>
    <p:sldId id="274" r:id="rId22"/>
    <p:sldId id="279" r:id="rId23"/>
    <p:sldId id="278" r:id="rId24"/>
    <p:sldId id="283" r:id="rId25"/>
    <p:sldId id="284" r:id="rId26"/>
    <p:sldId id="280" r:id="rId27"/>
    <p:sldId id="276" r:id="rId28"/>
    <p:sldId id="281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BC51-272D-4CFE-AF97-388FB4BF1021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7879-C608-4DE0-8D3E-901139C11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1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BC51-272D-4CFE-AF97-388FB4BF1021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7879-C608-4DE0-8D3E-901139C11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817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BC51-272D-4CFE-AF97-388FB4BF1021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7879-C608-4DE0-8D3E-901139C11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339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BC51-272D-4CFE-AF97-388FB4BF1021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7879-C608-4DE0-8D3E-901139C1197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73878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BC51-272D-4CFE-AF97-388FB4BF1021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7879-C608-4DE0-8D3E-901139C11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2694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BC51-272D-4CFE-AF97-388FB4BF1021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7879-C608-4DE0-8D3E-901139C11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5992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BC51-272D-4CFE-AF97-388FB4BF1021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7879-C608-4DE0-8D3E-901139C11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062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BC51-272D-4CFE-AF97-388FB4BF1021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7879-C608-4DE0-8D3E-901139C11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7233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BC51-272D-4CFE-AF97-388FB4BF1021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7879-C608-4DE0-8D3E-901139C11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04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BC51-272D-4CFE-AF97-388FB4BF1021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7879-C608-4DE0-8D3E-901139C11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847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BC51-272D-4CFE-AF97-388FB4BF1021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7879-C608-4DE0-8D3E-901139C11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358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BC51-272D-4CFE-AF97-388FB4BF1021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7879-C608-4DE0-8D3E-901139C11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845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BC51-272D-4CFE-AF97-388FB4BF1021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7879-C608-4DE0-8D3E-901139C11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725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BC51-272D-4CFE-AF97-388FB4BF1021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7879-C608-4DE0-8D3E-901139C11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55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BC51-272D-4CFE-AF97-388FB4BF1021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7879-C608-4DE0-8D3E-901139C11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013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BC51-272D-4CFE-AF97-388FB4BF1021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7879-C608-4DE0-8D3E-901139C11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276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5BC51-272D-4CFE-AF97-388FB4BF1021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7879-C608-4DE0-8D3E-901139C11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602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F05BC51-272D-4CFE-AF97-388FB4BF1021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67879-C608-4DE0-8D3E-901139C11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2145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E1CC96C-1567-4815-808A-F9D9BD1D8E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148" y="172278"/>
            <a:ext cx="10376452" cy="6361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542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риветствие команды  «Логарифмы»   ">
            <a:extLst>
              <a:ext uri="{FF2B5EF4-FFF2-40B4-BE49-F238E27FC236}">
                <a16:creationId xmlns:a16="http://schemas.microsoft.com/office/drawing/2014/main" id="{33E6DD2E-F4FE-4AD8-B91E-2653DB465F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74" y="281609"/>
            <a:ext cx="10813774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713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ЛОГАРИФМЫ Современные мы дети,  Фишку рубим в Интернете,  С нами весело и классно  С «Логарифмами опасно» ">
            <a:extLst>
              <a:ext uri="{FF2B5EF4-FFF2-40B4-BE49-F238E27FC236}">
                <a16:creationId xmlns:a16="http://schemas.microsoft.com/office/drawing/2014/main" id="{1C91C9DF-665A-4AA1-86FF-FE50D156D7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409" y="238539"/>
            <a:ext cx="9992139" cy="637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76261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>
            <a:extLst>
              <a:ext uri="{FF2B5EF4-FFF2-40B4-BE49-F238E27FC236}">
                <a16:creationId xmlns:a16="http://schemas.microsoft.com/office/drawing/2014/main" id="{840BAF70-8534-4D6F-A68A-CDD4DE0471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740" y="278297"/>
            <a:ext cx="9687338" cy="6228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6557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502387B5-D5C9-4C65-852C-715F218FFC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09" y="0"/>
            <a:ext cx="107342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11524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Р А З М И Н К А ">
            <a:extLst>
              <a:ext uri="{FF2B5EF4-FFF2-40B4-BE49-F238E27FC236}">
                <a16:creationId xmlns:a16="http://schemas.microsoft.com/office/drawing/2014/main" id="{4CC73E0B-F19D-48B9-BA63-48D14D4A8E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704" y="344557"/>
            <a:ext cx="10349948" cy="602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03692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993299F5-DC32-4CAB-9EAE-93655BFF17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650" y="106017"/>
            <a:ext cx="9156700" cy="662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21792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Логарифмом числа по основанию называется степени нужно чтобы Собери определение а показатель b а, b . , возвести в которую основание получить число Логарифмом числа  b  по основанию а называется показатель степени, в которую нужно возвести основание а, чтобы получить число b .  ">
            <a:extLst>
              <a:ext uri="{FF2B5EF4-FFF2-40B4-BE49-F238E27FC236}">
                <a16:creationId xmlns:a16="http://schemas.microsoft.com/office/drawing/2014/main" id="{C7E9352B-3DDA-458E-A1E7-1CD57265B5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209" y="238539"/>
            <a:ext cx="10098155" cy="6202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43416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Логарифмом числа по основанию называется степени нужно чтобы Собери определение а показатель b а, b . , в которую основание возвести получить число Логарифмом числа  b  по основанию а называется , такой, показатель степени с , в которую нужно возвести основание а , чтобы получить число b .  ">
            <a:extLst>
              <a:ext uri="{FF2B5EF4-FFF2-40B4-BE49-F238E27FC236}">
                <a16:creationId xmlns:a16="http://schemas.microsoft.com/office/drawing/2014/main" id="{336BBAD6-015B-4619-8259-5AC7AADED6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409" y="212035"/>
            <a:ext cx="10416207" cy="6162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79032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>
            <a:extLst>
              <a:ext uri="{FF2B5EF4-FFF2-40B4-BE49-F238E27FC236}">
                <a16:creationId xmlns:a16="http://schemas.microsoft.com/office/drawing/2014/main" id="{AD23B559-FA49-442E-86A9-A9A9BF6F58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44557"/>
            <a:ext cx="10495722" cy="6149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490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>
            <a:extLst>
              <a:ext uri="{FF2B5EF4-FFF2-40B4-BE49-F238E27FC236}">
                <a16:creationId xmlns:a16="http://schemas.microsoft.com/office/drawing/2014/main" id="{BEBA53D4-1232-4199-B1B0-89A72B6150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26" y="384313"/>
            <a:ext cx="10654748" cy="58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6772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97F59F43-47AF-4609-AD2D-C19F262CD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650" y="159026"/>
            <a:ext cx="9156700" cy="6414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33073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>
            <a:extLst>
              <a:ext uri="{FF2B5EF4-FFF2-40B4-BE49-F238E27FC236}">
                <a16:creationId xmlns:a16="http://schemas.microsoft.com/office/drawing/2014/main" id="{DCDAC119-28DC-4D5F-875A-EB8B8074E5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160" y="371061"/>
            <a:ext cx="9087679" cy="5923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12796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онкурс капитанов ">
            <a:extLst>
              <a:ext uri="{FF2B5EF4-FFF2-40B4-BE49-F238E27FC236}">
                <a16:creationId xmlns:a16="http://schemas.microsoft.com/office/drawing/2014/main" id="{497CB209-7E52-4F99-A3ED-C7F7F08BCE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931" y="172278"/>
            <a:ext cx="10177670" cy="625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37632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48202EDB-15B6-4DC0-95AE-34B8312B42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183" y="212035"/>
            <a:ext cx="9700591" cy="6400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16446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9EF8E50A-E122-46C1-914E-3500FDBA7A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217" y="198783"/>
            <a:ext cx="9713844" cy="645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18258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ED211AD-99A7-4270-B3EB-9C87148CD4E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512" y="464502"/>
            <a:ext cx="9324975" cy="59289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06368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92EE2E3-AF34-4725-94FE-88E3E822E3C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62" y="557212"/>
            <a:ext cx="9286875" cy="5743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010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4DDF075D-5C5F-404E-B261-4C092CC28D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661" y="265042"/>
            <a:ext cx="10031896" cy="6334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0687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дведение итогов ">
            <a:extLst>
              <a:ext uri="{FF2B5EF4-FFF2-40B4-BE49-F238E27FC236}">
                <a16:creationId xmlns:a16="http://schemas.microsoft.com/office/drawing/2014/main" id="{11B1ED96-A694-4DAA-8D8B-DD933BF820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895" y="291548"/>
            <a:ext cx="10429461" cy="625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1187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>
            <a:extLst>
              <a:ext uri="{FF2B5EF4-FFF2-40B4-BE49-F238E27FC236}">
                <a16:creationId xmlns:a16="http://schemas.microsoft.com/office/drawing/2014/main" id="{8CF52853-A432-4BA3-B57B-90EF4BF2F4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443" y="291547"/>
            <a:ext cx="9886122" cy="6202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7027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BA93C841-A655-49D5-9039-7E99CB8C12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650" y="278296"/>
            <a:ext cx="9156700" cy="6268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3161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>
            <a:extLst>
              <a:ext uri="{FF2B5EF4-FFF2-40B4-BE49-F238E27FC236}">
                <a16:creationId xmlns:a16="http://schemas.microsoft.com/office/drawing/2014/main" id="{9A63E6E7-2EF3-4A20-9CBC-FDCEA3B03B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139" y="265043"/>
            <a:ext cx="10376452" cy="6122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7452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7E8E0321-B612-46E2-8979-84DCB4D56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678" y="291548"/>
            <a:ext cx="10124661" cy="6268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863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Математический КВН «Логарифмы и их свойства»  ">
            <a:extLst>
              <a:ext uri="{FF2B5EF4-FFF2-40B4-BE49-F238E27FC236}">
                <a16:creationId xmlns:a16="http://schemas.microsoft.com/office/drawing/2014/main" id="{C339C839-81D2-4293-91F0-DF6C0921A2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426" y="318053"/>
            <a:ext cx="10018645" cy="6364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06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00E89652-BC8D-4359-A3AE-C9503E44A4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156" y="265043"/>
            <a:ext cx="10455965" cy="6215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1339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113D617F-A3B0-49AE-BA57-923DEE4066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191" y="463826"/>
            <a:ext cx="9766851" cy="5936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336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Программа 1. Приветствие. 2. Разминка. 3.Собери определение. 4.Свойства логарифмов 5.Конкурс капитанов. 6. Домашнее задание. 7.Подведение итогов ">
            <a:extLst>
              <a:ext uri="{FF2B5EF4-FFF2-40B4-BE49-F238E27FC236}">
                <a16:creationId xmlns:a16="http://schemas.microsoft.com/office/drawing/2014/main" id="{62ED52A7-2E96-424F-9D57-CCA43F5747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409" y="357809"/>
            <a:ext cx="10363199" cy="602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93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146</TotalTime>
  <Words>0</Words>
  <Application>Microsoft Office PowerPoint</Application>
  <PresentationFormat>Widescreen</PresentationFormat>
  <Paragraphs>0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Century Gothic</vt:lpstr>
      <vt:lpstr>Wingdings 3</vt:lpstr>
      <vt:lpstr>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17</cp:revision>
  <dcterms:created xsi:type="dcterms:W3CDTF">2024-02-03T17:58:49Z</dcterms:created>
  <dcterms:modified xsi:type="dcterms:W3CDTF">2024-02-12T12:41:49Z</dcterms:modified>
</cp:coreProperties>
</file>