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1" r:id="rId5"/>
    <p:sldId id="262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D757"/>
    <a:srgbClr val="FF6699"/>
    <a:srgbClr val="FF99CC"/>
    <a:srgbClr val="33CC33"/>
    <a:srgbClr val="66FF33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545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510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453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475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726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237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797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471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297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523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732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85093-5D84-46BA-9541-91B2DA5874B3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F4FB1-E993-48AF-8E2F-58A539C834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69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2509" y="261257"/>
            <a:ext cx="11578441" cy="2505693"/>
          </a:xfrm>
          <a:solidFill>
            <a:srgbClr val="FFCCCC"/>
          </a:solidFill>
        </p:spPr>
        <p:txBody>
          <a:bodyPr>
            <a:noAutofit/>
          </a:bodyPr>
          <a:lstStyle/>
          <a:p>
            <a:r>
              <a:rPr lang="ru-RU" sz="72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Арт-тренинг </a:t>
            </a:r>
            <a:r>
              <a:rPr lang="ru-RU" sz="7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«Разноцветье»</a:t>
            </a:r>
            <a:br>
              <a:rPr lang="ru-RU" sz="72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</a:br>
            <a:endParaRPr lang="ru-RU" sz="7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09" y="2280062"/>
            <a:ext cx="11578441" cy="431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94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647" y="261257"/>
            <a:ext cx="10558153" cy="1429431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Пальчиковая гимнастика и анализ настроения: </a:t>
            </a:r>
            <a:r>
              <a:rPr lang="ru-RU" sz="4800" b="1" dirty="0" err="1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лайк</a:t>
            </a:r>
            <a:r>
              <a:rPr lang="ru-RU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4800" b="1" dirty="0" err="1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дизлайк</a:t>
            </a:r>
            <a:endParaRPr lang="ru-RU" sz="48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s://svadbafun.ru/wp-content/uploads/2021/09/bar-scale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300" y="1656358"/>
            <a:ext cx="8277100" cy="489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62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1" y="109929"/>
            <a:ext cx="9887184" cy="67480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07574" y="1757548"/>
            <a:ext cx="6816436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Цвета спектра: </a:t>
            </a:r>
          </a:p>
          <a:p>
            <a:pPr algn="ctr"/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красный</a:t>
            </a:r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 оранжевый, </a:t>
            </a:r>
          </a:p>
          <a:p>
            <a:pPr algn="ctr"/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желтый</a:t>
            </a:r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</a:t>
            </a:r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 зеленый</a:t>
            </a:r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 </a:t>
            </a:r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голубой</a:t>
            </a:r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, </a:t>
            </a:r>
          </a:p>
          <a:p>
            <a:pPr algn="ctr"/>
            <a:r>
              <a:rPr lang="ru-RU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с</a:t>
            </a:r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</a:rPr>
              <a:t>иний</a:t>
            </a:r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фиолетовый</a:t>
            </a:r>
            <a:endParaRPr lang="ru-RU" sz="4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0820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541" y="21074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Дыхательное упражнение на релаксацию «Разноцветный воздушный шарик»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5060" y="1690688"/>
            <a:ext cx="7948563" cy="501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0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54" y="0"/>
            <a:ext cx="11903643" cy="1995055"/>
          </a:xfrm>
        </p:spPr>
        <p:txBody>
          <a:bodyPr>
            <a:noAutofit/>
          </a:bodyPr>
          <a:lstStyle/>
          <a:p>
            <a:pPr algn="ctr"/>
            <a:r>
              <a:rPr lang="ru-RU" sz="55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вдохе – надуваем живот, </a:t>
            </a:r>
            <a:br>
              <a:rPr lang="ru-RU" sz="55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5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выдохе - втягиваем</a:t>
            </a:r>
            <a:endParaRPr lang="ru-RU" sz="55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https://mosdomveteran.ru/uploads/posts/2021-05/1621850156_g7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32" y="1876301"/>
            <a:ext cx="11749265" cy="463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93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5003"/>
            <a:ext cx="11353800" cy="8668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Арт-терапия. </a:t>
            </a:r>
            <a:r>
              <a:rPr lang="ru-RU" sz="6000" b="1" u="sng" dirty="0" smtClean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«</a:t>
            </a:r>
            <a:r>
              <a:rPr lang="ru-RU" sz="6000" b="1" u="sng" dirty="0" err="1" smtClean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Эбру</a:t>
            </a:r>
            <a:r>
              <a:rPr lang="ru-RU" sz="6000" b="1" u="sng" dirty="0" smtClean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6000" b="1" u="sng" dirty="0">
              <a:solidFill>
                <a:srgbClr val="FF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779" y="1045970"/>
            <a:ext cx="10285021" cy="563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9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0005" y="275340"/>
            <a:ext cx="11578441" cy="6307319"/>
          </a:xfrm>
          <a:prstGeom prst="rect">
            <a:avLst/>
          </a:prstGeom>
        </p:spPr>
      </p:pic>
      <p:pic>
        <p:nvPicPr>
          <p:cNvPr id="5" name="Звуки природы - Шум моря и Музы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01943" y="53805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261257"/>
            <a:ext cx="11198431" cy="7481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Спасибо!</a:t>
            </a:r>
            <a:endParaRPr lang="ru-RU" sz="8000" b="1" u="sng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4424" y="1330036"/>
            <a:ext cx="7897091" cy="550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7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52</Words>
  <Application>Microsoft Office PowerPoint</Application>
  <PresentationFormat>Широкоэкранный</PresentationFormat>
  <Paragraphs>10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Арт-тренинг «Разноцветье» </vt:lpstr>
      <vt:lpstr>Пальчиковая гимнастика и анализ настроения: лайк и дизлайк</vt:lpstr>
      <vt:lpstr>Презентация PowerPoint</vt:lpstr>
      <vt:lpstr>Дыхательное упражнение на релаксацию «Разноцветный воздушный шарик»</vt:lpstr>
      <vt:lpstr>На вдохе – надуваем живот,  на выдохе - втягиваем</vt:lpstr>
      <vt:lpstr>Арт-терапия. Техника «Эбру»</vt:lpstr>
      <vt:lpstr>Презентация PowerPoint</vt:lpstr>
      <vt:lpstr>Спасибо!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Арт-тренинг «Многоцветье»</dc:title>
  <dc:creator>админ</dc:creator>
  <cp:lastModifiedBy>админ</cp:lastModifiedBy>
  <cp:revision>15</cp:revision>
  <dcterms:created xsi:type="dcterms:W3CDTF">2024-01-15T06:06:06Z</dcterms:created>
  <dcterms:modified xsi:type="dcterms:W3CDTF">2024-01-16T12:13:43Z</dcterms:modified>
</cp:coreProperties>
</file>