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4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33DA5-724B-462E-A9E4-36B37BEFCC9C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AA5A2-0A94-4F39-BA14-67574BB3E2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222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Казань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154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Центр Казани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74" b="15474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11871096" y="5367338"/>
            <a:ext cx="45719" cy="8048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7257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29363846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96752"/>
            <a:ext cx="6261472" cy="549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476672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Казань просто невероятный город, таких красивых городов в России можно пересчитать по пальцам, очень советую туда съездить!</a:t>
            </a:r>
          </a:p>
        </p:txBody>
      </p:sp>
    </p:spTree>
    <p:extLst>
      <p:ext uri="{BB962C8B-B14F-4D97-AF65-F5344CB8AC3E}">
        <p14:creationId xmlns:p14="http://schemas.microsoft.com/office/powerpoint/2010/main" val="3983456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b83e535aaf4d72eebec106944bb0609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00" y="-15974"/>
            <a:ext cx="9153500" cy="687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179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80728"/>
            <a:ext cx="77768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А хотя стоп… Казань это конечно красивый город, но мне больше по душе </a:t>
            </a:r>
            <a:r>
              <a:rPr lang="en-US" sz="4800" b="1" dirty="0"/>
              <a:t>Cyberpunk 2077 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093494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cyberpunk-2077-night-city-cyberpunk-city-night-landscape-bl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3150" y="-1285876"/>
            <a:ext cx="12687300" cy="824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134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3200" y="4293096"/>
            <a:ext cx="7200800" cy="1008112"/>
          </a:xfrm>
        </p:spPr>
        <p:txBody>
          <a:bodyPr>
            <a:noAutofit/>
          </a:bodyPr>
          <a:lstStyle/>
          <a:p>
            <a:r>
              <a:rPr lang="ru-RU" sz="4000" dirty="0"/>
              <a:t>Спасибо за внимание!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>
          <a:xfrm>
            <a:off x="1763688" y="476672"/>
            <a:ext cx="5486400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14437096" y="5367338"/>
            <a:ext cx="1224136" cy="8048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9515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Центр Казани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Фото с </a:t>
            </a:r>
            <a:r>
              <a:rPr lang="ru-RU" dirty="0" err="1"/>
              <a:t>квадрокоптера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91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 Казани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Казань – город в России, столица республики Татарстан. Крупнейший по численности населения город в Приволжском федеральном округе и на реке Волге.</a:t>
            </a:r>
          </a:p>
        </p:txBody>
      </p:sp>
    </p:spTree>
    <p:extLst>
      <p:ext uri="{BB962C8B-B14F-4D97-AF65-F5344CB8AC3E}">
        <p14:creationId xmlns:p14="http://schemas.microsoft.com/office/powerpoint/2010/main" val="121087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c569d2f063b24bb7bc85fe999507c2e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857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Достижения Казани</a:t>
            </a:r>
          </a:p>
        </p:txBody>
      </p:sp>
    </p:spTree>
    <p:extLst>
      <p:ext uri="{BB962C8B-B14F-4D97-AF65-F5344CB8AC3E}">
        <p14:creationId xmlns:p14="http://schemas.microsoft.com/office/powerpoint/2010/main" val="901888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dirty="0"/>
              <a:t>Казань неоднократно принимала </a:t>
            </a:r>
            <a:br>
              <a:rPr lang="ru-RU" dirty="0"/>
            </a:br>
            <a:r>
              <a:rPr lang="ru-RU" dirty="0"/>
              <a:t>участи в международных соревнованиях высокого уровня по всем видам спорта, в том числе </a:t>
            </a:r>
            <a:r>
              <a:rPr lang="en-US" dirty="0"/>
              <a:t>XXVII </a:t>
            </a:r>
            <a:r>
              <a:rPr lang="ru-RU" dirty="0"/>
              <a:t>Всемирную летнюю Универсиаду 2013 году, а также ряд футбольных матчей чемпионата мира по футболу 2018 года.</a:t>
            </a:r>
          </a:p>
        </p:txBody>
      </p:sp>
    </p:spTree>
    <p:extLst>
      <p:ext uri="{BB962C8B-B14F-4D97-AF65-F5344CB8AC3E}">
        <p14:creationId xmlns:p14="http://schemas.microsoft.com/office/powerpoint/2010/main" val="88254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Туристический город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74" b="15474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В 2014 году в рейтинге сайта о путешествиях </a:t>
            </a:r>
            <a:r>
              <a:rPr lang="en-US" dirty="0" err="1"/>
              <a:t>TripAdvisor</a:t>
            </a:r>
            <a:r>
              <a:rPr lang="en-US" dirty="0"/>
              <a:t> </a:t>
            </a:r>
            <a:r>
              <a:rPr lang="ru-RU" dirty="0"/>
              <a:t> в качестве самых быстро развивающихся туристических направлений столица Татарстана заняла 8-е место в мире и 3-е место в Европе.</a:t>
            </a:r>
          </a:p>
        </p:txBody>
      </p:sp>
    </p:spTree>
    <p:extLst>
      <p:ext uri="{BB962C8B-B14F-4D97-AF65-F5344CB8AC3E}">
        <p14:creationId xmlns:p14="http://schemas.microsoft.com/office/powerpoint/2010/main" val="2367532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Центр Казани в дни лесных пожаров в 2010 году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61" b="21961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11916815" y="5367338"/>
            <a:ext cx="45719" cy="8048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8401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Казань третья столица России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0" r="460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11871096" y="5367338"/>
            <a:ext cx="45719" cy="8048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96443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158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Казань</vt:lpstr>
      <vt:lpstr>Центр Казани</vt:lpstr>
      <vt:lpstr>О Казани</vt:lpstr>
      <vt:lpstr>Презентация PowerPoint</vt:lpstr>
      <vt:lpstr>Достижения Казани</vt:lpstr>
      <vt:lpstr>Казань неоднократно принимала  участи в международных соревнованиях высокого уровня по всем видам спорта, в том числе XXVII Всемирную летнюю Универсиаду 2013 году, а также ряд футбольных матчей чемпионата мира по футболу 2018 года.</vt:lpstr>
      <vt:lpstr>Туристический город</vt:lpstr>
      <vt:lpstr>Центр Казани в дни лесных пожаров в 2010 году </vt:lpstr>
      <vt:lpstr>Казань третья столица России</vt:lpstr>
      <vt:lpstr>Центр Казани 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Казань</dc:title>
  <cp:lastModifiedBy>yu02</cp:lastModifiedBy>
  <cp:revision>5</cp:revision>
  <dcterms:created xsi:type="dcterms:W3CDTF">2023-11-29T16:01:30Z</dcterms:created>
  <dcterms:modified xsi:type="dcterms:W3CDTF">2024-02-07T15:53:35Z</dcterms:modified>
</cp:coreProperties>
</file>