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</p:sldMasterIdLst>
  <p:notesMasterIdLst>
    <p:notesMasterId r:id="rId17"/>
  </p:notesMasterIdLst>
  <p:sldIdLst>
    <p:sldId id="256" r:id="rId2"/>
    <p:sldId id="265" r:id="rId3"/>
    <p:sldId id="266" r:id="rId4"/>
    <p:sldId id="260" r:id="rId5"/>
    <p:sldId id="257" r:id="rId6"/>
    <p:sldId id="271" r:id="rId7"/>
    <p:sldId id="259" r:id="rId8"/>
    <p:sldId id="273" r:id="rId9"/>
    <p:sldId id="298" r:id="rId10"/>
    <p:sldId id="299" r:id="rId11"/>
    <p:sldId id="300" r:id="rId12"/>
    <p:sldId id="301" r:id="rId13"/>
    <p:sldId id="302" r:id="rId14"/>
    <p:sldId id="303" r:id="rId15"/>
    <p:sldId id="261" r:id="rId16"/>
  </p:sldIdLst>
  <p:sldSz cx="9144000" cy="5143500" type="screen16x9"/>
  <p:notesSz cx="6858000" cy="9144000"/>
  <p:embeddedFontLst>
    <p:embeddedFont>
      <p:font typeface="Palanquin Dark" panose="020B0604020202020204" charset="0"/>
      <p:regular r:id="rId18"/>
      <p:bold r:id="rId19"/>
    </p:embeddedFont>
    <p:embeddedFont>
      <p:font typeface="Palanquin Dark SemiBold" panose="020B0604020202020204" charset="0"/>
      <p:regular r:id="rId20"/>
      <p:bold r:id="rId21"/>
    </p:embeddedFont>
    <p:embeddedFont>
      <p:font typeface="Kirang Haerang" panose="020B0604020202020204" charset="-127"/>
      <p:regular r:id="rId22"/>
    </p:embeddedFont>
    <p:embeddedFont>
      <p:font typeface="Glegoo" panose="020B0604020202020204" charset="0"/>
      <p:regular r:id="rId23"/>
      <p:bold r:id="rId24"/>
    </p:embeddedFont>
    <p:embeddedFont>
      <p:font typeface="Overpass Light" panose="020B0604020202020204" charset="-52"/>
      <p:regular r:id="rId25"/>
      <p:bold r:id="rId26"/>
      <p:italic r:id="rId27"/>
      <p:boldItalic r:id="rId28"/>
    </p:embeddedFont>
    <p:embeddedFont>
      <p:font typeface="Fira Sans Extra Condensed Medium" panose="020B0604020202020204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EF0E95E-BD85-4B35-9BC9-F670751FC0D3}">
  <a:tblStyle styleId="{3EF0E95E-BD85-4B35-9BC9-F670751FC0D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730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72c4b79723_1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72c4b79723_1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g6c6532119b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4" name="Google Shape;834;g6c6532119b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60219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g6c6532119b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4" name="Google Shape;834;g6c6532119b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22949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g6c6532119b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4" name="Google Shape;834;g6c6532119b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79109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g6c6532119b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4" name="Google Shape;834;g6c6532119b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42082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g6c6532119b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4" name="Google Shape;834;g6c6532119b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98761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7d932f3e7d_0_6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7d932f3e7d_0_6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479fe8c46d_1_7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6" name="Google Shape;486;g479fe8c46d_1_7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7d932f3e7d_0_7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7d932f3e7d_0_7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479fe8c46d_1_5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479fe8c46d_1_5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6c6532119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6c6532119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g75f465780c_0_18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" name="Google Shape;803;g75f465780c_0_18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6c6532119b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6c6532119b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g6c6532119b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4" name="Google Shape;834;g6c6532119b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g6c6532119b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4" name="Google Shape;834;g6c6532119b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4545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0" y="1045000"/>
            <a:ext cx="9144000" cy="4098600"/>
          </a:xfrm>
          <a:prstGeom prst="rect">
            <a:avLst/>
          </a:prstGeom>
          <a:gradFill>
            <a:gsLst>
              <a:gs pos="0">
                <a:srgbClr val="434343">
                  <a:alpha val="43137"/>
                </a:srgbClr>
              </a:gs>
              <a:gs pos="47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434343">
                  <a:alpha val="34509"/>
                </a:srgbClr>
              </a:gs>
              <a:gs pos="50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-585650" y="-894525"/>
            <a:ext cx="9767228" cy="6044325"/>
            <a:chOff x="-585650" y="-894525"/>
            <a:chExt cx="9767228" cy="6044325"/>
          </a:xfrm>
        </p:grpSpPr>
        <p:sp>
          <p:nvSpPr>
            <p:cNvPr id="12" name="Google Shape;12;p2"/>
            <p:cNvSpPr/>
            <p:nvPr/>
          </p:nvSpPr>
          <p:spPr>
            <a:xfrm rot="-5400000" flipH="1">
              <a:off x="7087854" y="3088722"/>
              <a:ext cx="2488477" cy="1623885"/>
            </a:xfrm>
            <a:custGeom>
              <a:avLst/>
              <a:gdLst/>
              <a:ahLst/>
              <a:cxnLst/>
              <a:rect l="l" t="t" r="r" b="b"/>
              <a:pathLst>
                <a:path w="50219" h="32771" extrusionOk="0">
                  <a:moveTo>
                    <a:pt x="45381" y="1"/>
                  </a:moveTo>
                  <a:cubicBezTo>
                    <a:pt x="44950" y="1"/>
                    <a:pt x="44511" y="34"/>
                    <a:pt x="44064" y="105"/>
                  </a:cubicBezTo>
                  <a:cubicBezTo>
                    <a:pt x="41147" y="567"/>
                    <a:pt x="37823" y="2650"/>
                    <a:pt x="36727" y="5779"/>
                  </a:cubicBezTo>
                  <a:cubicBezTo>
                    <a:pt x="35179" y="10200"/>
                    <a:pt x="39414" y="12960"/>
                    <a:pt x="38077" y="17701"/>
                  </a:cubicBezTo>
                  <a:cubicBezTo>
                    <a:pt x="36853" y="22035"/>
                    <a:pt x="32065" y="24150"/>
                    <a:pt x="31508" y="24387"/>
                  </a:cubicBezTo>
                  <a:cubicBezTo>
                    <a:pt x="30178" y="24952"/>
                    <a:pt x="28991" y="25160"/>
                    <a:pt x="27840" y="25160"/>
                  </a:cubicBezTo>
                  <a:cubicBezTo>
                    <a:pt x="24606" y="25160"/>
                    <a:pt x="21653" y="23518"/>
                    <a:pt x="16605" y="23518"/>
                  </a:cubicBezTo>
                  <a:cubicBezTo>
                    <a:pt x="15673" y="23518"/>
                    <a:pt x="14670" y="23574"/>
                    <a:pt x="13580" y="23706"/>
                  </a:cubicBezTo>
                  <a:cubicBezTo>
                    <a:pt x="10619" y="24067"/>
                    <a:pt x="6566" y="24617"/>
                    <a:pt x="3391" y="27742"/>
                  </a:cubicBezTo>
                  <a:cubicBezTo>
                    <a:pt x="2178" y="28935"/>
                    <a:pt x="801" y="30786"/>
                    <a:pt x="0" y="32771"/>
                  </a:cubicBezTo>
                  <a:lnTo>
                    <a:pt x="50218" y="32771"/>
                  </a:lnTo>
                  <a:lnTo>
                    <a:pt x="50218" y="1383"/>
                  </a:lnTo>
                  <a:cubicBezTo>
                    <a:pt x="48791" y="568"/>
                    <a:pt x="47160" y="1"/>
                    <a:pt x="45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1035430" y="3377477"/>
              <a:ext cx="970096" cy="895339"/>
            </a:xfrm>
            <a:custGeom>
              <a:avLst/>
              <a:gdLst/>
              <a:ahLst/>
              <a:cxnLst/>
              <a:rect l="l" t="t" r="r" b="b"/>
              <a:pathLst>
                <a:path w="20542" h="18959" extrusionOk="0">
                  <a:moveTo>
                    <a:pt x="10127" y="1"/>
                  </a:moveTo>
                  <a:cubicBezTo>
                    <a:pt x="9567" y="1"/>
                    <a:pt x="9003" y="62"/>
                    <a:pt x="8442" y="190"/>
                  </a:cubicBezTo>
                  <a:cubicBezTo>
                    <a:pt x="3755" y="1261"/>
                    <a:pt x="1" y="6880"/>
                    <a:pt x="1734" y="12334"/>
                  </a:cubicBezTo>
                  <a:cubicBezTo>
                    <a:pt x="3058" y="16499"/>
                    <a:pt x="7069" y="18958"/>
                    <a:pt x="11019" y="18958"/>
                  </a:cubicBezTo>
                  <a:cubicBezTo>
                    <a:pt x="11990" y="18958"/>
                    <a:pt x="12959" y="18809"/>
                    <a:pt x="13882" y="18500"/>
                  </a:cubicBezTo>
                  <a:cubicBezTo>
                    <a:pt x="17218" y="17378"/>
                    <a:pt x="19731" y="14250"/>
                    <a:pt x="20044" y="10885"/>
                  </a:cubicBezTo>
                  <a:cubicBezTo>
                    <a:pt x="20541" y="5551"/>
                    <a:pt x="15481" y="1"/>
                    <a:pt x="1012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-470115" y="-156532"/>
              <a:ext cx="3870939" cy="1994217"/>
            </a:xfrm>
            <a:custGeom>
              <a:avLst/>
              <a:gdLst/>
              <a:ahLst/>
              <a:cxnLst/>
              <a:rect l="l" t="t" r="r" b="b"/>
              <a:pathLst>
                <a:path w="81968" h="42228" extrusionOk="0">
                  <a:moveTo>
                    <a:pt x="5172" y="1"/>
                  </a:moveTo>
                  <a:cubicBezTo>
                    <a:pt x="3158" y="1734"/>
                    <a:pt x="1410" y="3588"/>
                    <a:pt x="0" y="5540"/>
                  </a:cubicBezTo>
                  <a:lnTo>
                    <a:pt x="0" y="31250"/>
                  </a:lnTo>
                  <a:cubicBezTo>
                    <a:pt x="2674" y="35707"/>
                    <a:pt x="6567" y="39393"/>
                    <a:pt x="11319" y="41079"/>
                  </a:cubicBezTo>
                  <a:cubicBezTo>
                    <a:pt x="13501" y="41853"/>
                    <a:pt x="15927" y="42228"/>
                    <a:pt x="18363" y="42228"/>
                  </a:cubicBezTo>
                  <a:cubicBezTo>
                    <a:pt x="24510" y="42228"/>
                    <a:pt x="30721" y="39840"/>
                    <a:pt x="33256" y="35456"/>
                  </a:cubicBezTo>
                  <a:cubicBezTo>
                    <a:pt x="36872" y="29196"/>
                    <a:pt x="30707" y="22819"/>
                    <a:pt x="35066" y="16603"/>
                  </a:cubicBezTo>
                  <a:cubicBezTo>
                    <a:pt x="37342" y="13364"/>
                    <a:pt x="41650" y="11345"/>
                    <a:pt x="45592" y="11345"/>
                  </a:cubicBezTo>
                  <a:cubicBezTo>
                    <a:pt x="46268" y="11345"/>
                    <a:pt x="46933" y="11405"/>
                    <a:pt x="47575" y="11527"/>
                  </a:cubicBezTo>
                  <a:cubicBezTo>
                    <a:pt x="53048" y="12572"/>
                    <a:pt x="53231" y="17514"/>
                    <a:pt x="59178" y="20049"/>
                  </a:cubicBezTo>
                  <a:cubicBezTo>
                    <a:pt x="61294" y="20950"/>
                    <a:pt x="63714" y="21404"/>
                    <a:pt x="66114" y="21404"/>
                  </a:cubicBezTo>
                  <a:cubicBezTo>
                    <a:pt x="70519" y="21404"/>
                    <a:pt x="74857" y="19876"/>
                    <a:pt x="77127" y="16785"/>
                  </a:cubicBezTo>
                  <a:cubicBezTo>
                    <a:pt x="81967" y="10194"/>
                    <a:pt x="80241" y="4680"/>
                    <a:pt x="76606" y="1"/>
                  </a:cubicBezTo>
                  <a:close/>
                </a:path>
              </a:pathLst>
            </a:custGeom>
            <a:solidFill>
              <a:srgbClr val="4237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-10090" y="3640064"/>
              <a:ext cx="975669" cy="1509736"/>
            </a:xfrm>
            <a:custGeom>
              <a:avLst/>
              <a:gdLst/>
              <a:ahLst/>
              <a:cxnLst/>
              <a:rect l="l" t="t" r="r" b="b"/>
              <a:pathLst>
                <a:path w="20660" h="31969" extrusionOk="0">
                  <a:moveTo>
                    <a:pt x="1728" y="0"/>
                  </a:moveTo>
                  <a:cubicBezTo>
                    <a:pt x="1138" y="0"/>
                    <a:pt x="560" y="73"/>
                    <a:pt x="0" y="229"/>
                  </a:cubicBezTo>
                  <a:lnTo>
                    <a:pt x="0" y="31710"/>
                  </a:lnTo>
                  <a:cubicBezTo>
                    <a:pt x="131" y="31797"/>
                    <a:pt x="267" y="31885"/>
                    <a:pt x="402" y="31969"/>
                  </a:cubicBezTo>
                  <a:lnTo>
                    <a:pt x="15900" y="31969"/>
                  </a:lnTo>
                  <a:cubicBezTo>
                    <a:pt x="20660" y="26758"/>
                    <a:pt x="19502" y="15100"/>
                    <a:pt x="14218" y="7992"/>
                  </a:cubicBezTo>
                  <a:cubicBezTo>
                    <a:pt x="11490" y="4323"/>
                    <a:pt x="6276" y="0"/>
                    <a:pt x="17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-585650" y="-894525"/>
              <a:ext cx="3663338" cy="4146874"/>
            </a:xfrm>
            <a:custGeom>
              <a:avLst/>
              <a:gdLst/>
              <a:ahLst/>
              <a:cxnLst/>
              <a:rect l="l" t="t" r="r" b="b"/>
              <a:pathLst>
                <a:path w="77572" h="87811" extrusionOk="0">
                  <a:moveTo>
                    <a:pt x="51581" y="0"/>
                  </a:moveTo>
                  <a:lnTo>
                    <a:pt x="51447" y="404"/>
                  </a:lnTo>
                  <a:cubicBezTo>
                    <a:pt x="68915" y="6154"/>
                    <a:pt x="77102" y="21315"/>
                    <a:pt x="73788" y="31865"/>
                  </a:cubicBezTo>
                  <a:cubicBezTo>
                    <a:pt x="71974" y="37648"/>
                    <a:pt x="65955" y="44198"/>
                    <a:pt x="58380" y="44949"/>
                  </a:cubicBezTo>
                  <a:cubicBezTo>
                    <a:pt x="57960" y="44991"/>
                    <a:pt x="57555" y="45011"/>
                    <a:pt x="57162" y="45011"/>
                  </a:cubicBezTo>
                  <a:cubicBezTo>
                    <a:pt x="52742" y="45011"/>
                    <a:pt x="49997" y="42473"/>
                    <a:pt x="47339" y="40015"/>
                  </a:cubicBezTo>
                  <a:cubicBezTo>
                    <a:pt x="44758" y="37630"/>
                    <a:pt x="42113" y="35182"/>
                    <a:pt x="37977" y="35182"/>
                  </a:cubicBezTo>
                  <a:cubicBezTo>
                    <a:pt x="36749" y="35182"/>
                    <a:pt x="35389" y="35398"/>
                    <a:pt x="33861" y="35895"/>
                  </a:cubicBezTo>
                  <a:cubicBezTo>
                    <a:pt x="29039" y="37465"/>
                    <a:pt x="26803" y="45699"/>
                    <a:pt x="28099" y="51733"/>
                  </a:cubicBezTo>
                  <a:cubicBezTo>
                    <a:pt x="29083" y="56311"/>
                    <a:pt x="32000" y="58762"/>
                    <a:pt x="34826" y="61132"/>
                  </a:cubicBezTo>
                  <a:cubicBezTo>
                    <a:pt x="37706" y="63550"/>
                    <a:pt x="40431" y="65834"/>
                    <a:pt x="41152" y="70215"/>
                  </a:cubicBezTo>
                  <a:cubicBezTo>
                    <a:pt x="41967" y="75193"/>
                    <a:pt x="39811" y="80797"/>
                    <a:pt x="35784" y="84158"/>
                  </a:cubicBezTo>
                  <a:cubicBezTo>
                    <a:pt x="32863" y="86595"/>
                    <a:pt x="29401" y="87385"/>
                    <a:pt x="26142" y="87385"/>
                  </a:cubicBezTo>
                  <a:cubicBezTo>
                    <a:pt x="22129" y="87385"/>
                    <a:pt x="18422" y="86187"/>
                    <a:pt x="16406" y="85393"/>
                  </a:cubicBezTo>
                  <a:cubicBezTo>
                    <a:pt x="4466" y="80688"/>
                    <a:pt x="992" y="67779"/>
                    <a:pt x="416" y="65240"/>
                  </a:cubicBezTo>
                  <a:lnTo>
                    <a:pt x="1" y="65332"/>
                  </a:lnTo>
                  <a:cubicBezTo>
                    <a:pt x="583" y="67910"/>
                    <a:pt x="4108" y="81005"/>
                    <a:pt x="16250" y="85790"/>
                  </a:cubicBezTo>
                  <a:cubicBezTo>
                    <a:pt x="18297" y="86595"/>
                    <a:pt x="22062" y="87811"/>
                    <a:pt x="26144" y="87811"/>
                  </a:cubicBezTo>
                  <a:cubicBezTo>
                    <a:pt x="29487" y="87811"/>
                    <a:pt x="33045" y="86999"/>
                    <a:pt x="36056" y="84486"/>
                  </a:cubicBezTo>
                  <a:cubicBezTo>
                    <a:pt x="40197" y="81030"/>
                    <a:pt x="42411" y="75269"/>
                    <a:pt x="41570" y="70145"/>
                  </a:cubicBezTo>
                  <a:cubicBezTo>
                    <a:pt x="40824" y="65608"/>
                    <a:pt x="37914" y="63164"/>
                    <a:pt x="35099" y="60804"/>
                  </a:cubicBezTo>
                  <a:cubicBezTo>
                    <a:pt x="32331" y="58481"/>
                    <a:pt x="29469" y="56078"/>
                    <a:pt x="28515" y="51646"/>
                  </a:cubicBezTo>
                  <a:cubicBezTo>
                    <a:pt x="27284" y="45903"/>
                    <a:pt x="29451" y="37779"/>
                    <a:pt x="33992" y="36300"/>
                  </a:cubicBezTo>
                  <a:cubicBezTo>
                    <a:pt x="35490" y="35812"/>
                    <a:pt x="36814" y="35599"/>
                    <a:pt x="38007" y="35599"/>
                  </a:cubicBezTo>
                  <a:cubicBezTo>
                    <a:pt x="41936" y="35599"/>
                    <a:pt x="44439" y="37911"/>
                    <a:pt x="47051" y="40327"/>
                  </a:cubicBezTo>
                  <a:cubicBezTo>
                    <a:pt x="49772" y="42845"/>
                    <a:pt x="52580" y="45439"/>
                    <a:pt x="57154" y="45439"/>
                  </a:cubicBezTo>
                  <a:cubicBezTo>
                    <a:pt x="57563" y="45439"/>
                    <a:pt x="57986" y="45418"/>
                    <a:pt x="58424" y="45375"/>
                  </a:cubicBezTo>
                  <a:cubicBezTo>
                    <a:pt x="66180" y="44603"/>
                    <a:pt x="72338" y="37906"/>
                    <a:pt x="74196" y="31992"/>
                  </a:cubicBezTo>
                  <a:cubicBezTo>
                    <a:pt x="77571" y="21249"/>
                    <a:pt x="69287" y="5826"/>
                    <a:pt x="515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7660752" y="-331377"/>
              <a:ext cx="1520826" cy="1798816"/>
            </a:xfrm>
            <a:custGeom>
              <a:avLst/>
              <a:gdLst/>
              <a:ahLst/>
              <a:cxnLst/>
              <a:rect l="l" t="t" r="r" b="b"/>
              <a:pathLst>
                <a:path w="40183" h="47528" extrusionOk="0">
                  <a:moveTo>
                    <a:pt x="34064" y="14950"/>
                  </a:moveTo>
                  <a:cubicBezTo>
                    <a:pt x="34391" y="14950"/>
                    <a:pt x="34699" y="14986"/>
                    <a:pt x="34982" y="15062"/>
                  </a:cubicBezTo>
                  <a:cubicBezTo>
                    <a:pt x="36329" y="15423"/>
                    <a:pt x="37648" y="16806"/>
                    <a:pt x="38507" y="18759"/>
                  </a:cubicBezTo>
                  <a:cubicBezTo>
                    <a:pt x="39669" y="21388"/>
                    <a:pt x="39749" y="24374"/>
                    <a:pt x="38714" y="26363"/>
                  </a:cubicBezTo>
                  <a:cubicBezTo>
                    <a:pt x="36959" y="29738"/>
                    <a:pt x="31191" y="32258"/>
                    <a:pt x="24359" y="32633"/>
                  </a:cubicBezTo>
                  <a:cubicBezTo>
                    <a:pt x="23768" y="32665"/>
                    <a:pt x="23183" y="32681"/>
                    <a:pt x="22606" y="32681"/>
                  </a:cubicBezTo>
                  <a:cubicBezTo>
                    <a:pt x="21292" y="32681"/>
                    <a:pt x="20015" y="32599"/>
                    <a:pt x="18780" y="32440"/>
                  </a:cubicBezTo>
                  <a:cubicBezTo>
                    <a:pt x="19086" y="28700"/>
                    <a:pt x="20977" y="24669"/>
                    <a:pt x="24279" y="20954"/>
                  </a:cubicBezTo>
                  <a:cubicBezTo>
                    <a:pt x="27517" y="17312"/>
                    <a:pt x="31435" y="14950"/>
                    <a:pt x="34064" y="14950"/>
                  </a:cubicBezTo>
                  <a:close/>
                  <a:moveTo>
                    <a:pt x="6092" y="0"/>
                  </a:moveTo>
                  <a:cubicBezTo>
                    <a:pt x="663" y="8533"/>
                    <a:pt x="1" y="18300"/>
                    <a:pt x="4403" y="24887"/>
                  </a:cubicBezTo>
                  <a:cubicBezTo>
                    <a:pt x="7247" y="29141"/>
                    <a:pt x="12244" y="31926"/>
                    <a:pt x="18328" y="32808"/>
                  </a:cubicBezTo>
                  <a:cubicBezTo>
                    <a:pt x="18234" y="34592"/>
                    <a:pt x="18493" y="36311"/>
                    <a:pt x="19126" y="37899"/>
                  </a:cubicBezTo>
                  <a:cubicBezTo>
                    <a:pt x="21453" y="43747"/>
                    <a:pt x="28456" y="47527"/>
                    <a:pt x="36267" y="47527"/>
                  </a:cubicBezTo>
                  <a:cubicBezTo>
                    <a:pt x="37546" y="47527"/>
                    <a:pt x="38842" y="47426"/>
                    <a:pt x="40146" y="47218"/>
                  </a:cubicBezTo>
                  <a:lnTo>
                    <a:pt x="40077" y="46796"/>
                  </a:lnTo>
                  <a:cubicBezTo>
                    <a:pt x="38794" y="47002"/>
                    <a:pt x="37516" y="47101"/>
                    <a:pt x="36260" y="47101"/>
                  </a:cubicBezTo>
                  <a:cubicBezTo>
                    <a:pt x="28624" y="47101"/>
                    <a:pt x="21787" y="43427"/>
                    <a:pt x="19523" y="37742"/>
                  </a:cubicBezTo>
                  <a:cubicBezTo>
                    <a:pt x="18915" y="36224"/>
                    <a:pt x="18668" y="34578"/>
                    <a:pt x="18751" y="32866"/>
                  </a:cubicBezTo>
                  <a:lnTo>
                    <a:pt x="18751" y="32866"/>
                  </a:lnTo>
                  <a:cubicBezTo>
                    <a:pt x="19997" y="33025"/>
                    <a:pt x="21284" y="33107"/>
                    <a:pt x="22608" y="33107"/>
                  </a:cubicBezTo>
                  <a:cubicBezTo>
                    <a:pt x="23192" y="33107"/>
                    <a:pt x="23783" y="33091"/>
                    <a:pt x="24381" y="33059"/>
                  </a:cubicBezTo>
                  <a:cubicBezTo>
                    <a:pt x="31359" y="32673"/>
                    <a:pt x="37272" y="30062"/>
                    <a:pt x="39094" y="26559"/>
                  </a:cubicBezTo>
                  <a:cubicBezTo>
                    <a:pt x="40183" y="24457"/>
                    <a:pt x="40106" y="21329"/>
                    <a:pt x="38901" y="18587"/>
                  </a:cubicBezTo>
                  <a:cubicBezTo>
                    <a:pt x="37971" y="16486"/>
                    <a:pt x="36584" y="15051"/>
                    <a:pt x="35092" y="14651"/>
                  </a:cubicBezTo>
                  <a:cubicBezTo>
                    <a:pt x="34768" y="14564"/>
                    <a:pt x="34420" y="14522"/>
                    <a:pt x="34050" y="14522"/>
                  </a:cubicBezTo>
                  <a:cubicBezTo>
                    <a:pt x="31276" y="14522"/>
                    <a:pt x="27317" y="16894"/>
                    <a:pt x="23959" y="20670"/>
                  </a:cubicBezTo>
                  <a:cubicBezTo>
                    <a:pt x="20605" y="24447"/>
                    <a:pt x="18678" y="28555"/>
                    <a:pt x="18358" y="32382"/>
                  </a:cubicBezTo>
                  <a:cubicBezTo>
                    <a:pt x="12407" y="31515"/>
                    <a:pt x="7528" y="28795"/>
                    <a:pt x="4756" y="24650"/>
                  </a:cubicBezTo>
                  <a:cubicBezTo>
                    <a:pt x="448" y="18205"/>
                    <a:pt x="1115" y="8616"/>
                    <a:pt x="6450" y="226"/>
                  </a:cubicBezTo>
                  <a:lnTo>
                    <a:pt x="609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8470005" y="2191362"/>
              <a:ext cx="412175" cy="380412"/>
            </a:xfrm>
            <a:custGeom>
              <a:avLst/>
              <a:gdLst/>
              <a:ahLst/>
              <a:cxnLst/>
              <a:rect l="l" t="t" r="r" b="b"/>
              <a:pathLst>
                <a:path w="20542" h="18959" extrusionOk="0">
                  <a:moveTo>
                    <a:pt x="10127" y="1"/>
                  </a:moveTo>
                  <a:cubicBezTo>
                    <a:pt x="9567" y="1"/>
                    <a:pt x="9003" y="62"/>
                    <a:pt x="8442" y="190"/>
                  </a:cubicBezTo>
                  <a:cubicBezTo>
                    <a:pt x="3755" y="1261"/>
                    <a:pt x="1" y="6880"/>
                    <a:pt x="1734" y="12334"/>
                  </a:cubicBezTo>
                  <a:cubicBezTo>
                    <a:pt x="3058" y="16499"/>
                    <a:pt x="7069" y="18958"/>
                    <a:pt x="11019" y="18958"/>
                  </a:cubicBezTo>
                  <a:cubicBezTo>
                    <a:pt x="11990" y="18958"/>
                    <a:pt x="12959" y="18809"/>
                    <a:pt x="13882" y="18500"/>
                  </a:cubicBezTo>
                  <a:cubicBezTo>
                    <a:pt x="17218" y="17378"/>
                    <a:pt x="19731" y="14250"/>
                    <a:pt x="20044" y="10885"/>
                  </a:cubicBezTo>
                  <a:cubicBezTo>
                    <a:pt x="20541" y="5551"/>
                    <a:pt x="15481" y="1"/>
                    <a:pt x="1012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" name="Google Shape;19;p2"/>
          <p:cNvSpPr txBox="1">
            <a:spLocks noGrp="1"/>
          </p:cNvSpPr>
          <p:nvPr>
            <p:ph type="ctrTitle"/>
          </p:nvPr>
        </p:nvSpPr>
        <p:spPr>
          <a:xfrm>
            <a:off x="3304163" y="2377536"/>
            <a:ext cx="4907400" cy="1656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5200"/>
              <a:buNone/>
              <a:defRPr sz="6000">
                <a:solidFill>
                  <a:srgbClr val="FFFFFF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ubTitle" idx="1"/>
          </p:nvPr>
        </p:nvSpPr>
        <p:spPr>
          <a:xfrm>
            <a:off x="3304163" y="4054524"/>
            <a:ext cx="4907400" cy="67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 Light"/>
              <a:buNone/>
              <a:defRPr>
                <a:solidFill>
                  <a:srgbClr val="FFFFFF"/>
                </a:solidFill>
                <a:latin typeface="Glegoo"/>
                <a:ea typeface="Glegoo"/>
                <a:cs typeface="Glegoo"/>
                <a:sym typeface="Glego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 Light"/>
              <a:buNone/>
              <a:defRPr sz="28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 Light"/>
              <a:buNone/>
              <a:defRPr sz="28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 Light"/>
              <a:buNone/>
              <a:defRPr sz="28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 Light"/>
              <a:buNone/>
              <a:defRPr sz="28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 Light"/>
              <a:buNone/>
              <a:defRPr sz="28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 Light"/>
              <a:buNone/>
              <a:defRPr sz="28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 Light"/>
              <a:buNone/>
              <a:defRPr sz="28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verpass Light"/>
              <a:buNone/>
              <a:defRPr sz="2800">
                <a:solidFill>
                  <a:schemeClr val="dk1"/>
                </a:solidFill>
                <a:latin typeface="Overpass Light"/>
                <a:ea typeface="Overpass Light"/>
                <a:cs typeface="Overpass Light"/>
                <a:sym typeface="Overpass Light"/>
              </a:defRPr>
            </a:lvl9pPr>
          </a:lstStyle>
          <a:p>
            <a:endParaRPr/>
          </a:p>
        </p:txBody>
      </p:sp>
      <p:sp>
        <p:nvSpPr>
          <p:cNvPr id="21" name="Google Shape;21;p2"/>
          <p:cNvSpPr/>
          <p:nvPr/>
        </p:nvSpPr>
        <p:spPr>
          <a:xfrm>
            <a:off x="-3129400" y="2813875"/>
            <a:ext cx="43850" cy="27800"/>
          </a:xfrm>
          <a:custGeom>
            <a:avLst/>
            <a:gdLst/>
            <a:ahLst/>
            <a:cxnLst/>
            <a:rect l="l" t="t" r="r" b="b"/>
            <a:pathLst>
              <a:path w="1754" h="1112" extrusionOk="0">
                <a:moveTo>
                  <a:pt x="477" y="0"/>
                </a:moveTo>
                <a:cubicBezTo>
                  <a:pt x="331" y="0"/>
                  <a:pt x="192" y="77"/>
                  <a:pt x="114" y="206"/>
                </a:cubicBezTo>
                <a:cubicBezTo>
                  <a:pt x="0" y="396"/>
                  <a:pt x="76" y="643"/>
                  <a:pt x="266" y="777"/>
                </a:cubicBezTo>
                <a:cubicBezTo>
                  <a:pt x="514" y="910"/>
                  <a:pt x="799" y="1005"/>
                  <a:pt x="1065" y="1100"/>
                </a:cubicBezTo>
                <a:cubicBezTo>
                  <a:pt x="1102" y="1108"/>
                  <a:pt x="1137" y="1112"/>
                  <a:pt x="1171" y="1112"/>
                </a:cubicBezTo>
                <a:cubicBezTo>
                  <a:pt x="1621" y="1112"/>
                  <a:pt x="1754" y="443"/>
                  <a:pt x="1293" y="301"/>
                </a:cubicBezTo>
                <a:cubicBezTo>
                  <a:pt x="1084" y="244"/>
                  <a:pt x="875" y="149"/>
                  <a:pt x="685" y="54"/>
                </a:cubicBezTo>
                <a:cubicBezTo>
                  <a:pt x="618" y="17"/>
                  <a:pt x="547" y="0"/>
                  <a:pt x="477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>
            <a:off x="-3098075" y="2880725"/>
            <a:ext cx="41500" cy="28275"/>
          </a:xfrm>
          <a:custGeom>
            <a:avLst/>
            <a:gdLst/>
            <a:ahLst/>
            <a:cxnLst/>
            <a:rect l="l" t="t" r="r" b="b"/>
            <a:pathLst>
              <a:path w="1660" h="1131" extrusionOk="0">
                <a:moveTo>
                  <a:pt x="581" y="1"/>
                </a:moveTo>
                <a:cubicBezTo>
                  <a:pt x="221" y="1"/>
                  <a:pt x="1" y="501"/>
                  <a:pt x="345" y="747"/>
                </a:cubicBezTo>
                <a:lnTo>
                  <a:pt x="326" y="766"/>
                </a:lnTo>
                <a:lnTo>
                  <a:pt x="896" y="1089"/>
                </a:lnTo>
                <a:cubicBezTo>
                  <a:pt x="959" y="1118"/>
                  <a:pt x="1021" y="1131"/>
                  <a:pt x="1078" y="1131"/>
                </a:cubicBezTo>
                <a:cubicBezTo>
                  <a:pt x="1438" y="1131"/>
                  <a:pt x="1659" y="628"/>
                  <a:pt x="1315" y="366"/>
                </a:cubicBezTo>
                <a:lnTo>
                  <a:pt x="763" y="43"/>
                </a:lnTo>
                <a:cubicBezTo>
                  <a:pt x="700" y="14"/>
                  <a:pt x="639" y="1"/>
                  <a:pt x="581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>
            <a:off x="-3110400" y="2945175"/>
            <a:ext cx="36650" cy="27025"/>
          </a:xfrm>
          <a:custGeom>
            <a:avLst/>
            <a:gdLst/>
            <a:ahLst/>
            <a:cxnLst/>
            <a:rect l="l" t="t" r="r" b="b"/>
            <a:pathLst>
              <a:path w="1466" h="1081" extrusionOk="0">
                <a:moveTo>
                  <a:pt x="447" y="0"/>
                </a:moveTo>
                <a:cubicBezTo>
                  <a:pt x="263" y="0"/>
                  <a:pt x="106" y="125"/>
                  <a:pt x="58" y="318"/>
                </a:cubicBezTo>
                <a:cubicBezTo>
                  <a:pt x="1" y="546"/>
                  <a:pt x="134" y="755"/>
                  <a:pt x="343" y="831"/>
                </a:cubicBezTo>
                <a:lnTo>
                  <a:pt x="457" y="869"/>
                </a:lnTo>
                <a:lnTo>
                  <a:pt x="533" y="888"/>
                </a:lnTo>
                <a:lnTo>
                  <a:pt x="552" y="888"/>
                </a:lnTo>
                <a:cubicBezTo>
                  <a:pt x="629" y="927"/>
                  <a:pt x="705" y="984"/>
                  <a:pt x="781" y="1022"/>
                </a:cubicBezTo>
                <a:cubicBezTo>
                  <a:pt x="847" y="1061"/>
                  <a:pt x="922" y="1080"/>
                  <a:pt x="996" y="1080"/>
                </a:cubicBezTo>
                <a:cubicBezTo>
                  <a:pt x="1137" y="1080"/>
                  <a:pt x="1277" y="1013"/>
                  <a:pt x="1351" y="888"/>
                </a:cubicBezTo>
                <a:cubicBezTo>
                  <a:pt x="1465" y="679"/>
                  <a:pt x="1389" y="432"/>
                  <a:pt x="1199" y="318"/>
                </a:cubicBezTo>
                <a:cubicBezTo>
                  <a:pt x="1009" y="185"/>
                  <a:pt x="781" y="71"/>
                  <a:pt x="552" y="14"/>
                </a:cubicBezTo>
                <a:cubicBezTo>
                  <a:pt x="517" y="5"/>
                  <a:pt x="482" y="0"/>
                  <a:pt x="447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>
            <a:off x="-3060975" y="2838400"/>
            <a:ext cx="46025" cy="25800"/>
          </a:xfrm>
          <a:custGeom>
            <a:avLst/>
            <a:gdLst/>
            <a:ahLst/>
            <a:cxnLst/>
            <a:rect l="l" t="t" r="r" b="b"/>
            <a:pathLst>
              <a:path w="1841" h="1032" extrusionOk="0">
                <a:moveTo>
                  <a:pt x="580" y="1"/>
                </a:moveTo>
                <a:cubicBezTo>
                  <a:pt x="221" y="1"/>
                  <a:pt x="0" y="501"/>
                  <a:pt x="344" y="747"/>
                </a:cubicBezTo>
                <a:lnTo>
                  <a:pt x="344" y="766"/>
                </a:lnTo>
                <a:cubicBezTo>
                  <a:pt x="592" y="861"/>
                  <a:pt x="858" y="956"/>
                  <a:pt x="1143" y="1013"/>
                </a:cubicBezTo>
                <a:cubicBezTo>
                  <a:pt x="1188" y="1026"/>
                  <a:pt x="1231" y="1032"/>
                  <a:pt x="1271" y="1032"/>
                </a:cubicBezTo>
                <a:cubicBezTo>
                  <a:pt x="1706" y="1032"/>
                  <a:pt x="1840" y="336"/>
                  <a:pt x="1353" y="214"/>
                </a:cubicBezTo>
                <a:cubicBezTo>
                  <a:pt x="1238" y="176"/>
                  <a:pt x="1124" y="157"/>
                  <a:pt x="1029" y="119"/>
                </a:cubicBezTo>
                <a:cubicBezTo>
                  <a:pt x="934" y="100"/>
                  <a:pt x="839" y="81"/>
                  <a:pt x="763" y="43"/>
                </a:cubicBezTo>
                <a:cubicBezTo>
                  <a:pt x="700" y="14"/>
                  <a:pt x="638" y="1"/>
                  <a:pt x="580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>
            <a:off x="-3076575" y="2783925"/>
            <a:ext cx="40875" cy="27425"/>
          </a:xfrm>
          <a:custGeom>
            <a:avLst/>
            <a:gdLst/>
            <a:ahLst/>
            <a:cxnLst/>
            <a:rect l="l" t="t" r="r" b="b"/>
            <a:pathLst>
              <a:path w="1635" h="1097" extrusionOk="0">
                <a:moveTo>
                  <a:pt x="619" y="1"/>
                </a:moveTo>
                <a:cubicBezTo>
                  <a:pt x="243" y="1"/>
                  <a:pt x="0" y="592"/>
                  <a:pt x="455" y="795"/>
                </a:cubicBezTo>
                <a:lnTo>
                  <a:pt x="455" y="814"/>
                </a:lnTo>
                <a:lnTo>
                  <a:pt x="949" y="1043"/>
                </a:lnTo>
                <a:cubicBezTo>
                  <a:pt x="1010" y="1079"/>
                  <a:pt x="1079" y="1096"/>
                  <a:pt x="1148" y="1096"/>
                </a:cubicBezTo>
                <a:cubicBezTo>
                  <a:pt x="1295" y="1096"/>
                  <a:pt x="1442" y="1020"/>
                  <a:pt x="1520" y="890"/>
                </a:cubicBezTo>
                <a:cubicBezTo>
                  <a:pt x="1634" y="700"/>
                  <a:pt x="1558" y="434"/>
                  <a:pt x="1368" y="320"/>
                </a:cubicBezTo>
                <a:lnTo>
                  <a:pt x="873" y="92"/>
                </a:lnTo>
                <a:cubicBezTo>
                  <a:pt x="786" y="28"/>
                  <a:pt x="700" y="1"/>
                  <a:pt x="619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2"/>
          <p:cNvSpPr/>
          <p:nvPr/>
        </p:nvSpPr>
        <p:spPr>
          <a:xfrm>
            <a:off x="-3083750" y="2727800"/>
            <a:ext cx="42600" cy="28475"/>
          </a:xfrm>
          <a:custGeom>
            <a:avLst/>
            <a:gdLst/>
            <a:ahLst/>
            <a:cxnLst/>
            <a:rect l="l" t="t" r="r" b="b"/>
            <a:pathLst>
              <a:path w="1704" h="1139" extrusionOk="0">
                <a:moveTo>
                  <a:pt x="477" y="0"/>
                </a:moveTo>
                <a:cubicBezTo>
                  <a:pt x="331" y="0"/>
                  <a:pt x="192" y="77"/>
                  <a:pt x="114" y="206"/>
                </a:cubicBezTo>
                <a:cubicBezTo>
                  <a:pt x="0" y="396"/>
                  <a:pt x="57" y="663"/>
                  <a:pt x="266" y="777"/>
                </a:cubicBezTo>
                <a:cubicBezTo>
                  <a:pt x="495" y="929"/>
                  <a:pt x="742" y="1043"/>
                  <a:pt x="989" y="1119"/>
                </a:cubicBezTo>
                <a:cubicBezTo>
                  <a:pt x="1037" y="1132"/>
                  <a:pt x="1082" y="1138"/>
                  <a:pt x="1124" y="1138"/>
                </a:cubicBezTo>
                <a:cubicBezTo>
                  <a:pt x="1571" y="1138"/>
                  <a:pt x="1704" y="459"/>
                  <a:pt x="1217" y="320"/>
                </a:cubicBezTo>
                <a:cubicBezTo>
                  <a:pt x="1027" y="263"/>
                  <a:pt x="837" y="168"/>
                  <a:pt x="685" y="54"/>
                </a:cubicBezTo>
                <a:cubicBezTo>
                  <a:pt x="618" y="17"/>
                  <a:pt x="547" y="0"/>
                  <a:pt x="477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2"/>
          <p:cNvSpPr/>
          <p:nvPr/>
        </p:nvSpPr>
        <p:spPr>
          <a:xfrm>
            <a:off x="-3053075" y="2924650"/>
            <a:ext cx="51650" cy="33950"/>
          </a:xfrm>
          <a:custGeom>
            <a:avLst/>
            <a:gdLst/>
            <a:ahLst/>
            <a:cxnLst/>
            <a:rect l="l" t="t" r="r" b="b"/>
            <a:pathLst>
              <a:path w="2066" h="1358" extrusionOk="0">
                <a:moveTo>
                  <a:pt x="629" y="1"/>
                </a:moveTo>
                <a:cubicBezTo>
                  <a:pt x="294" y="1"/>
                  <a:pt x="0" y="436"/>
                  <a:pt x="333" y="739"/>
                </a:cubicBezTo>
                <a:cubicBezTo>
                  <a:pt x="580" y="1025"/>
                  <a:pt x="960" y="1082"/>
                  <a:pt x="1265" y="1291"/>
                </a:cubicBezTo>
                <a:cubicBezTo>
                  <a:pt x="1339" y="1338"/>
                  <a:pt x="1413" y="1358"/>
                  <a:pt x="1482" y="1358"/>
                </a:cubicBezTo>
                <a:cubicBezTo>
                  <a:pt x="1835" y="1358"/>
                  <a:pt x="2065" y="826"/>
                  <a:pt x="1683" y="587"/>
                </a:cubicBezTo>
                <a:cubicBezTo>
                  <a:pt x="1455" y="416"/>
                  <a:pt x="1113" y="378"/>
                  <a:pt x="941" y="150"/>
                </a:cubicBezTo>
                <a:cubicBezTo>
                  <a:pt x="845" y="45"/>
                  <a:pt x="735" y="1"/>
                  <a:pt x="629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2"/>
          <p:cNvSpPr/>
          <p:nvPr/>
        </p:nvSpPr>
        <p:spPr>
          <a:xfrm>
            <a:off x="-3126675" y="2995950"/>
            <a:ext cx="45350" cy="30025"/>
          </a:xfrm>
          <a:custGeom>
            <a:avLst/>
            <a:gdLst/>
            <a:ahLst/>
            <a:cxnLst/>
            <a:rect l="l" t="t" r="r" b="b"/>
            <a:pathLst>
              <a:path w="1814" h="1201" extrusionOk="0">
                <a:moveTo>
                  <a:pt x="593" y="1"/>
                </a:moveTo>
                <a:cubicBezTo>
                  <a:pt x="228" y="1"/>
                  <a:pt x="0" y="495"/>
                  <a:pt x="348" y="760"/>
                </a:cubicBezTo>
                <a:lnTo>
                  <a:pt x="1051" y="1159"/>
                </a:lnTo>
                <a:cubicBezTo>
                  <a:pt x="1115" y="1188"/>
                  <a:pt x="1176" y="1201"/>
                  <a:pt x="1234" y="1201"/>
                </a:cubicBezTo>
                <a:cubicBezTo>
                  <a:pt x="1593" y="1201"/>
                  <a:pt x="1814" y="701"/>
                  <a:pt x="1470" y="455"/>
                </a:cubicBezTo>
                <a:lnTo>
                  <a:pt x="766" y="37"/>
                </a:lnTo>
                <a:cubicBezTo>
                  <a:pt x="706" y="12"/>
                  <a:pt x="648" y="1"/>
                  <a:pt x="593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2"/>
          <p:cNvSpPr/>
          <p:nvPr/>
        </p:nvSpPr>
        <p:spPr>
          <a:xfrm>
            <a:off x="-3007150" y="2823400"/>
            <a:ext cx="35575" cy="23575"/>
          </a:xfrm>
          <a:custGeom>
            <a:avLst/>
            <a:gdLst/>
            <a:ahLst/>
            <a:cxnLst/>
            <a:rect l="l" t="t" r="r" b="b"/>
            <a:pathLst>
              <a:path w="1423" h="943" extrusionOk="0">
                <a:moveTo>
                  <a:pt x="619" y="1"/>
                </a:moveTo>
                <a:cubicBezTo>
                  <a:pt x="243" y="1"/>
                  <a:pt x="1" y="591"/>
                  <a:pt x="455" y="795"/>
                </a:cubicBezTo>
                <a:lnTo>
                  <a:pt x="550" y="852"/>
                </a:lnTo>
                <a:cubicBezTo>
                  <a:pt x="637" y="916"/>
                  <a:pt x="724" y="943"/>
                  <a:pt x="804" y="943"/>
                </a:cubicBezTo>
                <a:cubicBezTo>
                  <a:pt x="1180" y="943"/>
                  <a:pt x="1423" y="352"/>
                  <a:pt x="968" y="148"/>
                </a:cubicBezTo>
                <a:lnTo>
                  <a:pt x="873" y="91"/>
                </a:lnTo>
                <a:cubicBezTo>
                  <a:pt x="786" y="28"/>
                  <a:pt x="700" y="1"/>
                  <a:pt x="619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2"/>
          <p:cNvSpPr/>
          <p:nvPr/>
        </p:nvSpPr>
        <p:spPr>
          <a:xfrm>
            <a:off x="-3009625" y="2766600"/>
            <a:ext cx="27700" cy="20200"/>
          </a:xfrm>
          <a:custGeom>
            <a:avLst/>
            <a:gdLst/>
            <a:ahLst/>
            <a:cxnLst/>
            <a:rect l="l" t="t" r="r" b="b"/>
            <a:pathLst>
              <a:path w="1108" h="808" extrusionOk="0">
                <a:moveTo>
                  <a:pt x="581" y="1"/>
                </a:moveTo>
                <a:cubicBezTo>
                  <a:pt x="221" y="1"/>
                  <a:pt x="0" y="503"/>
                  <a:pt x="345" y="766"/>
                </a:cubicBezTo>
                <a:cubicBezTo>
                  <a:pt x="408" y="794"/>
                  <a:pt x="469" y="807"/>
                  <a:pt x="527" y="807"/>
                </a:cubicBezTo>
                <a:cubicBezTo>
                  <a:pt x="887" y="807"/>
                  <a:pt x="1107" y="305"/>
                  <a:pt x="763" y="43"/>
                </a:cubicBezTo>
                <a:cubicBezTo>
                  <a:pt x="700" y="14"/>
                  <a:pt x="639" y="1"/>
                  <a:pt x="581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ist">
  <p:cSld name="TITLE_AND_BODY_1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" name="Google Shape;172;p17"/>
          <p:cNvGrpSpPr/>
          <p:nvPr/>
        </p:nvGrpSpPr>
        <p:grpSpPr>
          <a:xfrm>
            <a:off x="-36211" y="-331377"/>
            <a:ext cx="9720936" cy="5476266"/>
            <a:chOff x="-36211" y="-331377"/>
            <a:chExt cx="9720936" cy="5476266"/>
          </a:xfrm>
        </p:grpSpPr>
        <p:sp>
          <p:nvSpPr>
            <p:cNvPr id="173" name="Google Shape;173;p17"/>
            <p:cNvSpPr/>
            <p:nvPr/>
          </p:nvSpPr>
          <p:spPr>
            <a:xfrm rot="5400000">
              <a:off x="-363596" y="3415481"/>
              <a:ext cx="2093002" cy="1365813"/>
            </a:xfrm>
            <a:custGeom>
              <a:avLst/>
              <a:gdLst/>
              <a:ahLst/>
              <a:cxnLst/>
              <a:rect l="l" t="t" r="r" b="b"/>
              <a:pathLst>
                <a:path w="50219" h="32771" extrusionOk="0">
                  <a:moveTo>
                    <a:pt x="45381" y="1"/>
                  </a:moveTo>
                  <a:cubicBezTo>
                    <a:pt x="44950" y="1"/>
                    <a:pt x="44511" y="34"/>
                    <a:pt x="44064" y="105"/>
                  </a:cubicBezTo>
                  <a:cubicBezTo>
                    <a:pt x="41147" y="567"/>
                    <a:pt x="37823" y="2650"/>
                    <a:pt x="36727" y="5779"/>
                  </a:cubicBezTo>
                  <a:cubicBezTo>
                    <a:pt x="35179" y="10200"/>
                    <a:pt x="39414" y="12960"/>
                    <a:pt x="38077" y="17701"/>
                  </a:cubicBezTo>
                  <a:cubicBezTo>
                    <a:pt x="36853" y="22035"/>
                    <a:pt x="32065" y="24150"/>
                    <a:pt x="31508" y="24387"/>
                  </a:cubicBezTo>
                  <a:cubicBezTo>
                    <a:pt x="30178" y="24952"/>
                    <a:pt x="28991" y="25160"/>
                    <a:pt x="27840" y="25160"/>
                  </a:cubicBezTo>
                  <a:cubicBezTo>
                    <a:pt x="24606" y="25160"/>
                    <a:pt x="21653" y="23518"/>
                    <a:pt x="16605" y="23518"/>
                  </a:cubicBezTo>
                  <a:cubicBezTo>
                    <a:pt x="15673" y="23518"/>
                    <a:pt x="14670" y="23574"/>
                    <a:pt x="13580" y="23706"/>
                  </a:cubicBezTo>
                  <a:cubicBezTo>
                    <a:pt x="10619" y="24067"/>
                    <a:pt x="6566" y="24617"/>
                    <a:pt x="3391" y="27742"/>
                  </a:cubicBezTo>
                  <a:cubicBezTo>
                    <a:pt x="2178" y="28935"/>
                    <a:pt x="801" y="30786"/>
                    <a:pt x="0" y="32771"/>
                  </a:cubicBezTo>
                  <a:lnTo>
                    <a:pt x="50218" y="32771"/>
                  </a:lnTo>
                  <a:lnTo>
                    <a:pt x="50218" y="1383"/>
                  </a:lnTo>
                  <a:cubicBezTo>
                    <a:pt x="48791" y="568"/>
                    <a:pt x="47160" y="1"/>
                    <a:pt x="45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17"/>
            <p:cNvSpPr/>
            <p:nvPr/>
          </p:nvSpPr>
          <p:spPr>
            <a:xfrm rot="5400000" flipH="1">
              <a:off x="8280944" y="127761"/>
              <a:ext cx="1862917" cy="944645"/>
            </a:xfrm>
            <a:custGeom>
              <a:avLst/>
              <a:gdLst/>
              <a:ahLst/>
              <a:cxnLst/>
              <a:rect l="l" t="t" r="r" b="b"/>
              <a:pathLst>
                <a:path w="18263" h="9261" extrusionOk="0">
                  <a:moveTo>
                    <a:pt x="350" y="1"/>
                  </a:moveTo>
                  <a:cubicBezTo>
                    <a:pt x="1" y="1461"/>
                    <a:pt x="80" y="3078"/>
                    <a:pt x="754" y="4488"/>
                  </a:cubicBezTo>
                  <a:cubicBezTo>
                    <a:pt x="2163" y="7429"/>
                    <a:pt x="6072" y="9260"/>
                    <a:pt x="9804" y="9260"/>
                  </a:cubicBezTo>
                  <a:cubicBezTo>
                    <a:pt x="12284" y="9260"/>
                    <a:pt x="14685" y="8452"/>
                    <a:pt x="16224" y="6625"/>
                  </a:cubicBezTo>
                  <a:cubicBezTo>
                    <a:pt x="17695" y="4877"/>
                    <a:pt x="18263" y="2339"/>
                    <a:pt x="178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17"/>
            <p:cNvSpPr/>
            <p:nvPr/>
          </p:nvSpPr>
          <p:spPr>
            <a:xfrm flipH="1">
              <a:off x="-36211" y="-331377"/>
              <a:ext cx="1520826" cy="1798816"/>
            </a:xfrm>
            <a:custGeom>
              <a:avLst/>
              <a:gdLst/>
              <a:ahLst/>
              <a:cxnLst/>
              <a:rect l="l" t="t" r="r" b="b"/>
              <a:pathLst>
                <a:path w="40183" h="47528" extrusionOk="0">
                  <a:moveTo>
                    <a:pt x="34064" y="14950"/>
                  </a:moveTo>
                  <a:cubicBezTo>
                    <a:pt x="34391" y="14950"/>
                    <a:pt x="34699" y="14986"/>
                    <a:pt x="34982" y="15062"/>
                  </a:cubicBezTo>
                  <a:cubicBezTo>
                    <a:pt x="36329" y="15423"/>
                    <a:pt x="37648" y="16806"/>
                    <a:pt x="38507" y="18759"/>
                  </a:cubicBezTo>
                  <a:cubicBezTo>
                    <a:pt x="39669" y="21388"/>
                    <a:pt x="39749" y="24374"/>
                    <a:pt x="38714" y="26363"/>
                  </a:cubicBezTo>
                  <a:cubicBezTo>
                    <a:pt x="36959" y="29738"/>
                    <a:pt x="31191" y="32258"/>
                    <a:pt x="24359" y="32633"/>
                  </a:cubicBezTo>
                  <a:cubicBezTo>
                    <a:pt x="23768" y="32665"/>
                    <a:pt x="23183" y="32681"/>
                    <a:pt x="22606" y="32681"/>
                  </a:cubicBezTo>
                  <a:cubicBezTo>
                    <a:pt x="21292" y="32681"/>
                    <a:pt x="20015" y="32599"/>
                    <a:pt x="18780" y="32440"/>
                  </a:cubicBezTo>
                  <a:cubicBezTo>
                    <a:pt x="19086" y="28700"/>
                    <a:pt x="20977" y="24669"/>
                    <a:pt x="24279" y="20954"/>
                  </a:cubicBezTo>
                  <a:cubicBezTo>
                    <a:pt x="27517" y="17312"/>
                    <a:pt x="31435" y="14950"/>
                    <a:pt x="34064" y="14950"/>
                  </a:cubicBezTo>
                  <a:close/>
                  <a:moveTo>
                    <a:pt x="6092" y="0"/>
                  </a:moveTo>
                  <a:cubicBezTo>
                    <a:pt x="663" y="8533"/>
                    <a:pt x="1" y="18300"/>
                    <a:pt x="4403" y="24887"/>
                  </a:cubicBezTo>
                  <a:cubicBezTo>
                    <a:pt x="7247" y="29141"/>
                    <a:pt x="12244" y="31926"/>
                    <a:pt x="18328" y="32808"/>
                  </a:cubicBezTo>
                  <a:cubicBezTo>
                    <a:pt x="18234" y="34592"/>
                    <a:pt x="18493" y="36311"/>
                    <a:pt x="19126" y="37899"/>
                  </a:cubicBezTo>
                  <a:cubicBezTo>
                    <a:pt x="21453" y="43747"/>
                    <a:pt x="28456" y="47527"/>
                    <a:pt x="36267" y="47527"/>
                  </a:cubicBezTo>
                  <a:cubicBezTo>
                    <a:pt x="37546" y="47527"/>
                    <a:pt x="38842" y="47426"/>
                    <a:pt x="40146" y="47218"/>
                  </a:cubicBezTo>
                  <a:lnTo>
                    <a:pt x="40077" y="46796"/>
                  </a:lnTo>
                  <a:cubicBezTo>
                    <a:pt x="38794" y="47002"/>
                    <a:pt x="37516" y="47101"/>
                    <a:pt x="36260" y="47101"/>
                  </a:cubicBezTo>
                  <a:cubicBezTo>
                    <a:pt x="28624" y="47101"/>
                    <a:pt x="21787" y="43427"/>
                    <a:pt x="19523" y="37742"/>
                  </a:cubicBezTo>
                  <a:cubicBezTo>
                    <a:pt x="18915" y="36224"/>
                    <a:pt x="18668" y="34578"/>
                    <a:pt x="18751" y="32866"/>
                  </a:cubicBezTo>
                  <a:lnTo>
                    <a:pt x="18751" y="32866"/>
                  </a:lnTo>
                  <a:cubicBezTo>
                    <a:pt x="19997" y="33025"/>
                    <a:pt x="21284" y="33107"/>
                    <a:pt x="22608" y="33107"/>
                  </a:cubicBezTo>
                  <a:cubicBezTo>
                    <a:pt x="23192" y="33107"/>
                    <a:pt x="23783" y="33091"/>
                    <a:pt x="24381" y="33059"/>
                  </a:cubicBezTo>
                  <a:cubicBezTo>
                    <a:pt x="31359" y="32673"/>
                    <a:pt x="37272" y="30062"/>
                    <a:pt x="39094" y="26559"/>
                  </a:cubicBezTo>
                  <a:cubicBezTo>
                    <a:pt x="40183" y="24457"/>
                    <a:pt x="40106" y="21329"/>
                    <a:pt x="38901" y="18587"/>
                  </a:cubicBezTo>
                  <a:cubicBezTo>
                    <a:pt x="37971" y="16486"/>
                    <a:pt x="36584" y="15051"/>
                    <a:pt x="35092" y="14651"/>
                  </a:cubicBezTo>
                  <a:cubicBezTo>
                    <a:pt x="34768" y="14564"/>
                    <a:pt x="34420" y="14522"/>
                    <a:pt x="34050" y="14522"/>
                  </a:cubicBezTo>
                  <a:cubicBezTo>
                    <a:pt x="31276" y="14522"/>
                    <a:pt x="27317" y="16894"/>
                    <a:pt x="23959" y="20670"/>
                  </a:cubicBezTo>
                  <a:cubicBezTo>
                    <a:pt x="20605" y="24447"/>
                    <a:pt x="18678" y="28555"/>
                    <a:pt x="18358" y="32382"/>
                  </a:cubicBezTo>
                  <a:cubicBezTo>
                    <a:pt x="12407" y="31515"/>
                    <a:pt x="7528" y="28795"/>
                    <a:pt x="4756" y="24650"/>
                  </a:cubicBezTo>
                  <a:cubicBezTo>
                    <a:pt x="448" y="18205"/>
                    <a:pt x="1115" y="8616"/>
                    <a:pt x="6450" y="226"/>
                  </a:cubicBezTo>
                  <a:lnTo>
                    <a:pt x="609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6" name="Google Shape;176;p17"/>
          <p:cNvSpPr txBox="1">
            <a:spLocks noGrp="1"/>
          </p:cNvSpPr>
          <p:nvPr>
            <p:ph type="body" idx="1"/>
          </p:nvPr>
        </p:nvSpPr>
        <p:spPr>
          <a:xfrm>
            <a:off x="724200" y="1152475"/>
            <a:ext cx="7695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AutoNum type="arabicPeriod"/>
              <a:defRPr sz="1200">
                <a:solidFill>
                  <a:srgbClr val="FFFFFF"/>
                </a:solidFill>
              </a:defRPr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 Condensed Light"/>
              <a:buAutoNum type="alphaLcPeriod"/>
              <a:defRPr>
                <a:solidFill>
                  <a:srgbClr val="FFFFFF"/>
                </a:solidFill>
              </a:defRPr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 Condensed Light"/>
              <a:buAutoNum type="romanLcPeriod"/>
              <a:defRPr>
                <a:solidFill>
                  <a:srgbClr val="FFFFFF"/>
                </a:solidFill>
              </a:defRPr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 Condensed Light"/>
              <a:buAutoNum type="arabicPeriod"/>
              <a:defRPr>
                <a:solidFill>
                  <a:srgbClr val="FFFFFF"/>
                </a:solidFill>
              </a:defRPr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 Condensed Light"/>
              <a:buAutoNum type="alphaLcPeriod"/>
              <a:defRPr>
                <a:solidFill>
                  <a:srgbClr val="FFFFFF"/>
                </a:solidFill>
              </a:defRPr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 Condensed Light"/>
              <a:buAutoNum type="romanLcPeriod"/>
              <a:defRPr>
                <a:solidFill>
                  <a:srgbClr val="FFFFFF"/>
                </a:solidFill>
              </a:defRPr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 Condensed Light"/>
              <a:buAutoNum type="arabicPeriod"/>
              <a:defRPr>
                <a:solidFill>
                  <a:srgbClr val="FFFFFF"/>
                </a:solidFill>
              </a:defRPr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 Condensed Light"/>
              <a:buAutoNum type="alphaLcPeriod"/>
              <a:defRPr>
                <a:solidFill>
                  <a:srgbClr val="FFFFFF"/>
                </a:solidFill>
              </a:defRPr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200"/>
              <a:buFont typeface="Roboto Condensed Light"/>
              <a:buAutoNum type="romanLcPeriod"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77" name="Google Shape;177;p17"/>
          <p:cNvSpPr txBox="1">
            <a:spLocks noGrp="1"/>
          </p:cNvSpPr>
          <p:nvPr>
            <p:ph type="ctrTitle"/>
          </p:nvPr>
        </p:nvSpPr>
        <p:spPr>
          <a:xfrm>
            <a:off x="1187550" y="370845"/>
            <a:ext cx="6768900" cy="65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design">
  <p:cSld name="TITLE_ONLY_1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8"/>
          <p:cNvSpPr/>
          <p:nvPr/>
        </p:nvSpPr>
        <p:spPr>
          <a:xfrm flipH="1">
            <a:off x="-2" y="2890999"/>
            <a:ext cx="3473272" cy="2266524"/>
          </a:xfrm>
          <a:custGeom>
            <a:avLst/>
            <a:gdLst/>
            <a:ahLst/>
            <a:cxnLst/>
            <a:rect l="l" t="t" r="r" b="b"/>
            <a:pathLst>
              <a:path w="50219" h="32771" extrusionOk="0">
                <a:moveTo>
                  <a:pt x="45381" y="1"/>
                </a:moveTo>
                <a:cubicBezTo>
                  <a:pt x="44950" y="1"/>
                  <a:pt x="44511" y="34"/>
                  <a:pt x="44064" y="105"/>
                </a:cubicBezTo>
                <a:cubicBezTo>
                  <a:pt x="41147" y="567"/>
                  <a:pt x="37823" y="2650"/>
                  <a:pt x="36727" y="5779"/>
                </a:cubicBezTo>
                <a:cubicBezTo>
                  <a:pt x="35179" y="10200"/>
                  <a:pt x="39414" y="12960"/>
                  <a:pt x="38077" y="17701"/>
                </a:cubicBezTo>
                <a:cubicBezTo>
                  <a:pt x="36853" y="22035"/>
                  <a:pt x="32065" y="24150"/>
                  <a:pt x="31508" y="24387"/>
                </a:cubicBezTo>
                <a:cubicBezTo>
                  <a:pt x="30178" y="24952"/>
                  <a:pt x="28991" y="25160"/>
                  <a:pt x="27840" y="25160"/>
                </a:cubicBezTo>
                <a:cubicBezTo>
                  <a:pt x="24606" y="25160"/>
                  <a:pt x="21653" y="23518"/>
                  <a:pt x="16605" y="23518"/>
                </a:cubicBezTo>
                <a:cubicBezTo>
                  <a:pt x="15673" y="23518"/>
                  <a:pt x="14670" y="23574"/>
                  <a:pt x="13580" y="23706"/>
                </a:cubicBezTo>
                <a:cubicBezTo>
                  <a:pt x="10619" y="24067"/>
                  <a:pt x="6566" y="24617"/>
                  <a:pt x="3391" y="27742"/>
                </a:cubicBezTo>
                <a:cubicBezTo>
                  <a:pt x="2178" y="28935"/>
                  <a:pt x="801" y="30786"/>
                  <a:pt x="0" y="32771"/>
                </a:cubicBezTo>
                <a:lnTo>
                  <a:pt x="50218" y="32771"/>
                </a:lnTo>
                <a:lnTo>
                  <a:pt x="50218" y="1383"/>
                </a:lnTo>
                <a:cubicBezTo>
                  <a:pt x="48791" y="568"/>
                  <a:pt x="47160" y="1"/>
                  <a:pt x="4538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18"/>
          <p:cNvSpPr/>
          <p:nvPr/>
        </p:nvSpPr>
        <p:spPr>
          <a:xfrm>
            <a:off x="565428" y="2356754"/>
            <a:ext cx="267508" cy="246846"/>
          </a:xfrm>
          <a:custGeom>
            <a:avLst/>
            <a:gdLst/>
            <a:ahLst/>
            <a:cxnLst/>
            <a:rect l="l" t="t" r="r" b="b"/>
            <a:pathLst>
              <a:path w="20542" h="18959" extrusionOk="0">
                <a:moveTo>
                  <a:pt x="10127" y="1"/>
                </a:moveTo>
                <a:cubicBezTo>
                  <a:pt x="9567" y="1"/>
                  <a:pt x="9003" y="62"/>
                  <a:pt x="8442" y="190"/>
                </a:cubicBezTo>
                <a:cubicBezTo>
                  <a:pt x="3755" y="1261"/>
                  <a:pt x="1" y="6880"/>
                  <a:pt x="1734" y="12334"/>
                </a:cubicBezTo>
                <a:cubicBezTo>
                  <a:pt x="3058" y="16499"/>
                  <a:pt x="7069" y="18958"/>
                  <a:pt x="11019" y="18958"/>
                </a:cubicBezTo>
                <a:cubicBezTo>
                  <a:pt x="11990" y="18958"/>
                  <a:pt x="12959" y="18809"/>
                  <a:pt x="13882" y="18500"/>
                </a:cubicBezTo>
                <a:cubicBezTo>
                  <a:pt x="17218" y="17378"/>
                  <a:pt x="19731" y="14250"/>
                  <a:pt x="20044" y="10885"/>
                </a:cubicBezTo>
                <a:cubicBezTo>
                  <a:pt x="20541" y="5551"/>
                  <a:pt x="15481" y="1"/>
                  <a:pt x="101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18"/>
          <p:cNvSpPr/>
          <p:nvPr/>
        </p:nvSpPr>
        <p:spPr>
          <a:xfrm flipH="1">
            <a:off x="4" y="-202631"/>
            <a:ext cx="906127" cy="1071756"/>
          </a:xfrm>
          <a:custGeom>
            <a:avLst/>
            <a:gdLst/>
            <a:ahLst/>
            <a:cxnLst/>
            <a:rect l="l" t="t" r="r" b="b"/>
            <a:pathLst>
              <a:path w="40183" h="47528" extrusionOk="0">
                <a:moveTo>
                  <a:pt x="34064" y="14950"/>
                </a:moveTo>
                <a:cubicBezTo>
                  <a:pt x="34391" y="14950"/>
                  <a:pt x="34699" y="14986"/>
                  <a:pt x="34982" y="15062"/>
                </a:cubicBezTo>
                <a:cubicBezTo>
                  <a:pt x="36329" y="15423"/>
                  <a:pt x="37648" y="16806"/>
                  <a:pt x="38507" y="18759"/>
                </a:cubicBezTo>
                <a:cubicBezTo>
                  <a:pt x="39669" y="21388"/>
                  <a:pt x="39749" y="24374"/>
                  <a:pt x="38714" y="26363"/>
                </a:cubicBezTo>
                <a:cubicBezTo>
                  <a:pt x="36959" y="29738"/>
                  <a:pt x="31191" y="32258"/>
                  <a:pt x="24359" y="32633"/>
                </a:cubicBezTo>
                <a:cubicBezTo>
                  <a:pt x="23768" y="32665"/>
                  <a:pt x="23183" y="32681"/>
                  <a:pt x="22606" y="32681"/>
                </a:cubicBezTo>
                <a:cubicBezTo>
                  <a:pt x="21292" y="32681"/>
                  <a:pt x="20015" y="32599"/>
                  <a:pt x="18780" y="32440"/>
                </a:cubicBezTo>
                <a:cubicBezTo>
                  <a:pt x="19086" y="28700"/>
                  <a:pt x="20977" y="24669"/>
                  <a:pt x="24279" y="20954"/>
                </a:cubicBezTo>
                <a:cubicBezTo>
                  <a:pt x="27517" y="17312"/>
                  <a:pt x="31435" y="14950"/>
                  <a:pt x="34064" y="14950"/>
                </a:cubicBezTo>
                <a:close/>
                <a:moveTo>
                  <a:pt x="6092" y="0"/>
                </a:moveTo>
                <a:cubicBezTo>
                  <a:pt x="663" y="8533"/>
                  <a:pt x="1" y="18300"/>
                  <a:pt x="4403" y="24887"/>
                </a:cubicBezTo>
                <a:cubicBezTo>
                  <a:pt x="7247" y="29141"/>
                  <a:pt x="12244" y="31926"/>
                  <a:pt x="18328" y="32808"/>
                </a:cubicBezTo>
                <a:cubicBezTo>
                  <a:pt x="18234" y="34592"/>
                  <a:pt x="18493" y="36311"/>
                  <a:pt x="19126" y="37899"/>
                </a:cubicBezTo>
                <a:cubicBezTo>
                  <a:pt x="21453" y="43747"/>
                  <a:pt x="28456" y="47527"/>
                  <a:pt x="36267" y="47527"/>
                </a:cubicBezTo>
                <a:cubicBezTo>
                  <a:pt x="37546" y="47527"/>
                  <a:pt x="38842" y="47426"/>
                  <a:pt x="40146" y="47218"/>
                </a:cubicBezTo>
                <a:lnTo>
                  <a:pt x="40077" y="46796"/>
                </a:lnTo>
                <a:cubicBezTo>
                  <a:pt x="38794" y="47002"/>
                  <a:pt x="37516" y="47101"/>
                  <a:pt x="36260" y="47101"/>
                </a:cubicBezTo>
                <a:cubicBezTo>
                  <a:pt x="28624" y="47101"/>
                  <a:pt x="21787" y="43427"/>
                  <a:pt x="19523" y="37742"/>
                </a:cubicBezTo>
                <a:cubicBezTo>
                  <a:pt x="18915" y="36224"/>
                  <a:pt x="18668" y="34578"/>
                  <a:pt x="18751" y="32866"/>
                </a:cubicBezTo>
                <a:lnTo>
                  <a:pt x="18751" y="32866"/>
                </a:lnTo>
                <a:cubicBezTo>
                  <a:pt x="19997" y="33025"/>
                  <a:pt x="21284" y="33107"/>
                  <a:pt x="22608" y="33107"/>
                </a:cubicBezTo>
                <a:cubicBezTo>
                  <a:pt x="23192" y="33107"/>
                  <a:pt x="23783" y="33091"/>
                  <a:pt x="24381" y="33059"/>
                </a:cubicBezTo>
                <a:cubicBezTo>
                  <a:pt x="31359" y="32673"/>
                  <a:pt x="37272" y="30062"/>
                  <a:pt x="39094" y="26559"/>
                </a:cubicBezTo>
                <a:cubicBezTo>
                  <a:pt x="40183" y="24457"/>
                  <a:pt x="40106" y="21329"/>
                  <a:pt x="38901" y="18587"/>
                </a:cubicBezTo>
                <a:cubicBezTo>
                  <a:pt x="37971" y="16486"/>
                  <a:pt x="36584" y="15051"/>
                  <a:pt x="35092" y="14651"/>
                </a:cubicBezTo>
                <a:cubicBezTo>
                  <a:pt x="34768" y="14564"/>
                  <a:pt x="34420" y="14522"/>
                  <a:pt x="34050" y="14522"/>
                </a:cubicBezTo>
                <a:cubicBezTo>
                  <a:pt x="31276" y="14522"/>
                  <a:pt x="27317" y="16894"/>
                  <a:pt x="23959" y="20670"/>
                </a:cubicBezTo>
                <a:cubicBezTo>
                  <a:pt x="20605" y="24447"/>
                  <a:pt x="18678" y="28555"/>
                  <a:pt x="18358" y="32382"/>
                </a:cubicBezTo>
                <a:cubicBezTo>
                  <a:pt x="12407" y="31515"/>
                  <a:pt x="7528" y="28795"/>
                  <a:pt x="4756" y="24650"/>
                </a:cubicBezTo>
                <a:cubicBezTo>
                  <a:pt x="448" y="18205"/>
                  <a:pt x="1115" y="8616"/>
                  <a:pt x="6450" y="226"/>
                </a:cubicBezTo>
                <a:lnTo>
                  <a:pt x="6092" y="0"/>
                </a:lnTo>
                <a:close/>
              </a:path>
            </a:pathLst>
          </a:cu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8"/>
          <p:cNvSpPr/>
          <p:nvPr/>
        </p:nvSpPr>
        <p:spPr>
          <a:xfrm rot="10800000" flipH="1">
            <a:off x="8471874" y="3832368"/>
            <a:ext cx="672122" cy="1735432"/>
          </a:xfrm>
          <a:custGeom>
            <a:avLst/>
            <a:gdLst/>
            <a:ahLst/>
            <a:cxnLst/>
            <a:rect l="l" t="t" r="r" b="b"/>
            <a:pathLst>
              <a:path w="7401" h="19109" extrusionOk="0">
                <a:moveTo>
                  <a:pt x="7401" y="1"/>
                </a:moveTo>
                <a:cubicBezTo>
                  <a:pt x="6334" y="292"/>
                  <a:pt x="5303" y="791"/>
                  <a:pt x="4359" y="1552"/>
                </a:cubicBezTo>
                <a:cubicBezTo>
                  <a:pt x="1" y="5077"/>
                  <a:pt x="55" y="12153"/>
                  <a:pt x="2932" y="15970"/>
                </a:cubicBezTo>
                <a:cubicBezTo>
                  <a:pt x="4047" y="17448"/>
                  <a:pt x="5616" y="18475"/>
                  <a:pt x="7401" y="19108"/>
                </a:cubicBezTo>
                <a:lnTo>
                  <a:pt x="740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18"/>
          <p:cNvSpPr txBox="1">
            <a:spLocks noGrp="1"/>
          </p:cNvSpPr>
          <p:nvPr>
            <p:ph type="ctrTitle"/>
          </p:nvPr>
        </p:nvSpPr>
        <p:spPr>
          <a:xfrm>
            <a:off x="1187550" y="370845"/>
            <a:ext cx="6768900" cy="65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8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oogle Shape;32;p3"/>
          <p:cNvGrpSpPr/>
          <p:nvPr/>
        </p:nvGrpSpPr>
        <p:grpSpPr>
          <a:xfrm>
            <a:off x="-2" y="-202631"/>
            <a:ext cx="9156877" cy="5360178"/>
            <a:chOff x="-2" y="-202631"/>
            <a:chExt cx="9156877" cy="5360178"/>
          </a:xfrm>
        </p:grpSpPr>
        <p:sp>
          <p:nvSpPr>
            <p:cNvPr id="33" name="Google Shape;33;p3"/>
            <p:cNvSpPr/>
            <p:nvPr/>
          </p:nvSpPr>
          <p:spPr>
            <a:xfrm flipH="1">
              <a:off x="4155089" y="0"/>
              <a:ext cx="2048006" cy="946471"/>
            </a:xfrm>
            <a:custGeom>
              <a:avLst/>
              <a:gdLst/>
              <a:ahLst/>
              <a:cxnLst/>
              <a:rect l="l" t="t" r="r" b="b"/>
              <a:pathLst>
                <a:path w="20365" h="9412" extrusionOk="0">
                  <a:moveTo>
                    <a:pt x="262" y="1"/>
                  </a:moveTo>
                  <a:cubicBezTo>
                    <a:pt x="0" y="2510"/>
                    <a:pt x="954" y="5413"/>
                    <a:pt x="2990" y="7314"/>
                  </a:cubicBezTo>
                  <a:cubicBezTo>
                    <a:pt x="4726" y="8933"/>
                    <a:pt x="6807" y="9412"/>
                    <a:pt x="8660" y="9412"/>
                  </a:cubicBezTo>
                  <a:cubicBezTo>
                    <a:pt x="11169" y="9412"/>
                    <a:pt x="13260" y="8535"/>
                    <a:pt x="13507" y="8428"/>
                  </a:cubicBezTo>
                  <a:cubicBezTo>
                    <a:pt x="17159" y="6829"/>
                    <a:pt x="19898" y="3108"/>
                    <a:pt x="203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 flipH="1">
              <a:off x="7912647" y="1316862"/>
              <a:ext cx="1244228" cy="1422809"/>
            </a:xfrm>
            <a:custGeom>
              <a:avLst/>
              <a:gdLst/>
              <a:ahLst/>
              <a:cxnLst/>
              <a:rect l="l" t="t" r="r" b="b"/>
              <a:pathLst>
                <a:path w="17685" h="20224" extrusionOk="0">
                  <a:moveTo>
                    <a:pt x="2505" y="1"/>
                  </a:moveTo>
                  <a:cubicBezTo>
                    <a:pt x="1662" y="1"/>
                    <a:pt x="821" y="100"/>
                    <a:pt x="1" y="322"/>
                  </a:cubicBezTo>
                  <a:lnTo>
                    <a:pt x="1" y="19429"/>
                  </a:lnTo>
                  <a:cubicBezTo>
                    <a:pt x="1528" y="19971"/>
                    <a:pt x="3212" y="20223"/>
                    <a:pt x="4903" y="20223"/>
                  </a:cubicBezTo>
                  <a:cubicBezTo>
                    <a:pt x="9750" y="20223"/>
                    <a:pt x="14648" y="18148"/>
                    <a:pt x="16049" y="14859"/>
                  </a:cubicBezTo>
                  <a:cubicBezTo>
                    <a:pt x="17684" y="11025"/>
                    <a:pt x="14563" y="5536"/>
                    <a:pt x="10725" y="2783"/>
                  </a:cubicBezTo>
                  <a:cubicBezTo>
                    <a:pt x="8717" y="1343"/>
                    <a:pt x="5609" y="1"/>
                    <a:pt x="250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 flipH="1">
              <a:off x="5662623" y="0"/>
              <a:ext cx="3494251" cy="2014755"/>
            </a:xfrm>
            <a:custGeom>
              <a:avLst/>
              <a:gdLst/>
              <a:ahLst/>
              <a:cxnLst/>
              <a:rect l="l" t="t" r="r" b="b"/>
              <a:pathLst>
                <a:path w="49666" h="28638" extrusionOk="0">
                  <a:moveTo>
                    <a:pt x="1" y="1"/>
                  </a:moveTo>
                  <a:lnTo>
                    <a:pt x="1" y="27787"/>
                  </a:lnTo>
                  <a:cubicBezTo>
                    <a:pt x="1781" y="28361"/>
                    <a:pt x="3673" y="28638"/>
                    <a:pt x="5525" y="28638"/>
                  </a:cubicBezTo>
                  <a:cubicBezTo>
                    <a:pt x="9971" y="28638"/>
                    <a:pt x="14191" y="27044"/>
                    <a:pt x="16093" y="24141"/>
                  </a:cubicBezTo>
                  <a:cubicBezTo>
                    <a:pt x="19545" y="18879"/>
                    <a:pt x="13347" y="12401"/>
                    <a:pt x="17306" y="7561"/>
                  </a:cubicBezTo>
                  <a:cubicBezTo>
                    <a:pt x="19038" y="5445"/>
                    <a:pt x="22121" y="4368"/>
                    <a:pt x="25011" y="4368"/>
                  </a:cubicBezTo>
                  <a:cubicBezTo>
                    <a:pt x="26144" y="4368"/>
                    <a:pt x="27246" y="4533"/>
                    <a:pt x="28227" y="4866"/>
                  </a:cubicBezTo>
                  <a:cubicBezTo>
                    <a:pt x="31035" y="5821"/>
                    <a:pt x="30940" y="7510"/>
                    <a:pt x="33886" y="8909"/>
                  </a:cubicBezTo>
                  <a:cubicBezTo>
                    <a:pt x="35484" y="9668"/>
                    <a:pt x="37417" y="10075"/>
                    <a:pt x="39363" y="10075"/>
                  </a:cubicBezTo>
                  <a:cubicBezTo>
                    <a:pt x="42138" y="10075"/>
                    <a:pt x="44938" y="9246"/>
                    <a:pt x="46829" y="7426"/>
                  </a:cubicBezTo>
                  <a:cubicBezTo>
                    <a:pt x="48773" y="5555"/>
                    <a:pt x="49592" y="2784"/>
                    <a:pt x="496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 flipH="1">
              <a:off x="-2" y="2890999"/>
              <a:ext cx="3473272" cy="2266524"/>
            </a:xfrm>
            <a:custGeom>
              <a:avLst/>
              <a:gdLst/>
              <a:ahLst/>
              <a:cxnLst/>
              <a:rect l="l" t="t" r="r" b="b"/>
              <a:pathLst>
                <a:path w="50219" h="32771" extrusionOk="0">
                  <a:moveTo>
                    <a:pt x="45381" y="1"/>
                  </a:moveTo>
                  <a:cubicBezTo>
                    <a:pt x="44950" y="1"/>
                    <a:pt x="44511" y="34"/>
                    <a:pt x="44064" y="105"/>
                  </a:cubicBezTo>
                  <a:cubicBezTo>
                    <a:pt x="41147" y="567"/>
                    <a:pt x="37823" y="2650"/>
                    <a:pt x="36727" y="5779"/>
                  </a:cubicBezTo>
                  <a:cubicBezTo>
                    <a:pt x="35179" y="10200"/>
                    <a:pt x="39414" y="12960"/>
                    <a:pt x="38077" y="17701"/>
                  </a:cubicBezTo>
                  <a:cubicBezTo>
                    <a:pt x="36853" y="22035"/>
                    <a:pt x="32065" y="24150"/>
                    <a:pt x="31508" y="24387"/>
                  </a:cubicBezTo>
                  <a:cubicBezTo>
                    <a:pt x="30178" y="24952"/>
                    <a:pt x="28991" y="25160"/>
                    <a:pt x="27840" y="25160"/>
                  </a:cubicBezTo>
                  <a:cubicBezTo>
                    <a:pt x="24606" y="25160"/>
                    <a:pt x="21653" y="23518"/>
                    <a:pt x="16605" y="23518"/>
                  </a:cubicBezTo>
                  <a:cubicBezTo>
                    <a:pt x="15673" y="23518"/>
                    <a:pt x="14670" y="23574"/>
                    <a:pt x="13580" y="23706"/>
                  </a:cubicBezTo>
                  <a:cubicBezTo>
                    <a:pt x="10619" y="24067"/>
                    <a:pt x="6566" y="24617"/>
                    <a:pt x="3391" y="27742"/>
                  </a:cubicBezTo>
                  <a:cubicBezTo>
                    <a:pt x="2178" y="28935"/>
                    <a:pt x="801" y="30786"/>
                    <a:pt x="0" y="32771"/>
                  </a:cubicBezTo>
                  <a:lnTo>
                    <a:pt x="50218" y="32771"/>
                  </a:lnTo>
                  <a:lnTo>
                    <a:pt x="50218" y="1383"/>
                  </a:lnTo>
                  <a:cubicBezTo>
                    <a:pt x="48791" y="568"/>
                    <a:pt x="47160" y="1"/>
                    <a:pt x="45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 flipH="1">
              <a:off x="1415004" y="4211069"/>
              <a:ext cx="1455114" cy="946478"/>
            </a:xfrm>
            <a:custGeom>
              <a:avLst/>
              <a:gdLst/>
              <a:ahLst/>
              <a:cxnLst/>
              <a:rect l="l" t="t" r="r" b="b"/>
              <a:pathLst>
                <a:path w="16916" h="11003" extrusionOk="0">
                  <a:moveTo>
                    <a:pt x="7808" y="1"/>
                  </a:moveTo>
                  <a:cubicBezTo>
                    <a:pt x="2923" y="1"/>
                    <a:pt x="1" y="6628"/>
                    <a:pt x="937" y="11003"/>
                  </a:cubicBezTo>
                  <a:lnTo>
                    <a:pt x="16072" y="11003"/>
                  </a:lnTo>
                  <a:cubicBezTo>
                    <a:pt x="16690" y="9768"/>
                    <a:pt x="16916" y="8293"/>
                    <a:pt x="16381" y="6611"/>
                  </a:cubicBezTo>
                  <a:cubicBezTo>
                    <a:pt x="15259" y="3064"/>
                    <a:pt x="11275" y="238"/>
                    <a:pt x="8213" y="16"/>
                  </a:cubicBezTo>
                  <a:cubicBezTo>
                    <a:pt x="8076" y="6"/>
                    <a:pt x="7942" y="1"/>
                    <a:pt x="780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>
              <a:off x="565428" y="2356754"/>
              <a:ext cx="267508" cy="246846"/>
            </a:xfrm>
            <a:custGeom>
              <a:avLst/>
              <a:gdLst/>
              <a:ahLst/>
              <a:cxnLst/>
              <a:rect l="l" t="t" r="r" b="b"/>
              <a:pathLst>
                <a:path w="20542" h="18959" extrusionOk="0">
                  <a:moveTo>
                    <a:pt x="10127" y="1"/>
                  </a:moveTo>
                  <a:cubicBezTo>
                    <a:pt x="9567" y="1"/>
                    <a:pt x="9003" y="62"/>
                    <a:pt x="8442" y="190"/>
                  </a:cubicBezTo>
                  <a:cubicBezTo>
                    <a:pt x="3755" y="1261"/>
                    <a:pt x="1" y="6880"/>
                    <a:pt x="1734" y="12334"/>
                  </a:cubicBezTo>
                  <a:cubicBezTo>
                    <a:pt x="3058" y="16499"/>
                    <a:pt x="7069" y="18958"/>
                    <a:pt x="11019" y="18958"/>
                  </a:cubicBezTo>
                  <a:cubicBezTo>
                    <a:pt x="11990" y="18958"/>
                    <a:pt x="12959" y="18809"/>
                    <a:pt x="13882" y="18500"/>
                  </a:cubicBezTo>
                  <a:cubicBezTo>
                    <a:pt x="17218" y="17378"/>
                    <a:pt x="19731" y="14250"/>
                    <a:pt x="20044" y="10885"/>
                  </a:cubicBezTo>
                  <a:cubicBezTo>
                    <a:pt x="20541" y="5551"/>
                    <a:pt x="15481" y="1"/>
                    <a:pt x="1012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3"/>
            <p:cNvSpPr/>
            <p:nvPr/>
          </p:nvSpPr>
          <p:spPr>
            <a:xfrm flipH="1">
              <a:off x="4" y="-202631"/>
              <a:ext cx="906127" cy="1071756"/>
            </a:xfrm>
            <a:custGeom>
              <a:avLst/>
              <a:gdLst/>
              <a:ahLst/>
              <a:cxnLst/>
              <a:rect l="l" t="t" r="r" b="b"/>
              <a:pathLst>
                <a:path w="40183" h="47528" extrusionOk="0">
                  <a:moveTo>
                    <a:pt x="34064" y="14950"/>
                  </a:moveTo>
                  <a:cubicBezTo>
                    <a:pt x="34391" y="14950"/>
                    <a:pt x="34699" y="14986"/>
                    <a:pt x="34982" y="15062"/>
                  </a:cubicBezTo>
                  <a:cubicBezTo>
                    <a:pt x="36329" y="15423"/>
                    <a:pt x="37648" y="16806"/>
                    <a:pt x="38507" y="18759"/>
                  </a:cubicBezTo>
                  <a:cubicBezTo>
                    <a:pt x="39669" y="21388"/>
                    <a:pt x="39749" y="24374"/>
                    <a:pt x="38714" y="26363"/>
                  </a:cubicBezTo>
                  <a:cubicBezTo>
                    <a:pt x="36959" y="29738"/>
                    <a:pt x="31191" y="32258"/>
                    <a:pt x="24359" y="32633"/>
                  </a:cubicBezTo>
                  <a:cubicBezTo>
                    <a:pt x="23768" y="32665"/>
                    <a:pt x="23183" y="32681"/>
                    <a:pt x="22606" y="32681"/>
                  </a:cubicBezTo>
                  <a:cubicBezTo>
                    <a:pt x="21292" y="32681"/>
                    <a:pt x="20015" y="32599"/>
                    <a:pt x="18780" y="32440"/>
                  </a:cubicBezTo>
                  <a:cubicBezTo>
                    <a:pt x="19086" y="28700"/>
                    <a:pt x="20977" y="24669"/>
                    <a:pt x="24279" y="20954"/>
                  </a:cubicBezTo>
                  <a:cubicBezTo>
                    <a:pt x="27517" y="17312"/>
                    <a:pt x="31435" y="14950"/>
                    <a:pt x="34064" y="14950"/>
                  </a:cubicBezTo>
                  <a:close/>
                  <a:moveTo>
                    <a:pt x="6092" y="0"/>
                  </a:moveTo>
                  <a:cubicBezTo>
                    <a:pt x="663" y="8533"/>
                    <a:pt x="1" y="18300"/>
                    <a:pt x="4403" y="24887"/>
                  </a:cubicBezTo>
                  <a:cubicBezTo>
                    <a:pt x="7247" y="29141"/>
                    <a:pt x="12244" y="31926"/>
                    <a:pt x="18328" y="32808"/>
                  </a:cubicBezTo>
                  <a:cubicBezTo>
                    <a:pt x="18234" y="34592"/>
                    <a:pt x="18493" y="36311"/>
                    <a:pt x="19126" y="37899"/>
                  </a:cubicBezTo>
                  <a:cubicBezTo>
                    <a:pt x="21453" y="43747"/>
                    <a:pt x="28456" y="47527"/>
                    <a:pt x="36267" y="47527"/>
                  </a:cubicBezTo>
                  <a:cubicBezTo>
                    <a:pt x="37546" y="47527"/>
                    <a:pt x="38842" y="47426"/>
                    <a:pt x="40146" y="47218"/>
                  </a:cubicBezTo>
                  <a:lnTo>
                    <a:pt x="40077" y="46796"/>
                  </a:lnTo>
                  <a:cubicBezTo>
                    <a:pt x="38794" y="47002"/>
                    <a:pt x="37516" y="47101"/>
                    <a:pt x="36260" y="47101"/>
                  </a:cubicBezTo>
                  <a:cubicBezTo>
                    <a:pt x="28624" y="47101"/>
                    <a:pt x="21787" y="43427"/>
                    <a:pt x="19523" y="37742"/>
                  </a:cubicBezTo>
                  <a:cubicBezTo>
                    <a:pt x="18915" y="36224"/>
                    <a:pt x="18668" y="34578"/>
                    <a:pt x="18751" y="32866"/>
                  </a:cubicBezTo>
                  <a:lnTo>
                    <a:pt x="18751" y="32866"/>
                  </a:lnTo>
                  <a:cubicBezTo>
                    <a:pt x="19997" y="33025"/>
                    <a:pt x="21284" y="33107"/>
                    <a:pt x="22608" y="33107"/>
                  </a:cubicBezTo>
                  <a:cubicBezTo>
                    <a:pt x="23192" y="33107"/>
                    <a:pt x="23783" y="33091"/>
                    <a:pt x="24381" y="33059"/>
                  </a:cubicBezTo>
                  <a:cubicBezTo>
                    <a:pt x="31359" y="32673"/>
                    <a:pt x="37272" y="30062"/>
                    <a:pt x="39094" y="26559"/>
                  </a:cubicBezTo>
                  <a:cubicBezTo>
                    <a:pt x="40183" y="24457"/>
                    <a:pt x="40106" y="21329"/>
                    <a:pt x="38901" y="18587"/>
                  </a:cubicBezTo>
                  <a:cubicBezTo>
                    <a:pt x="37971" y="16486"/>
                    <a:pt x="36584" y="15051"/>
                    <a:pt x="35092" y="14651"/>
                  </a:cubicBezTo>
                  <a:cubicBezTo>
                    <a:pt x="34768" y="14564"/>
                    <a:pt x="34420" y="14522"/>
                    <a:pt x="34050" y="14522"/>
                  </a:cubicBezTo>
                  <a:cubicBezTo>
                    <a:pt x="31276" y="14522"/>
                    <a:pt x="27317" y="16894"/>
                    <a:pt x="23959" y="20670"/>
                  </a:cubicBezTo>
                  <a:cubicBezTo>
                    <a:pt x="20605" y="24447"/>
                    <a:pt x="18678" y="28555"/>
                    <a:pt x="18358" y="32382"/>
                  </a:cubicBezTo>
                  <a:cubicBezTo>
                    <a:pt x="12407" y="31515"/>
                    <a:pt x="7528" y="28795"/>
                    <a:pt x="4756" y="24650"/>
                  </a:cubicBezTo>
                  <a:cubicBezTo>
                    <a:pt x="448" y="18205"/>
                    <a:pt x="1115" y="8616"/>
                    <a:pt x="6450" y="226"/>
                  </a:cubicBezTo>
                  <a:lnTo>
                    <a:pt x="6092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3"/>
            <p:cNvSpPr/>
            <p:nvPr/>
          </p:nvSpPr>
          <p:spPr>
            <a:xfrm>
              <a:off x="7543602" y="728079"/>
              <a:ext cx="267508" cy="246846"/>
            </a:xfrm>
            <a:custGeom>
              <a:avLst/>
              <a:gdLst/>
              <a:ahLst/>
              <a:cxnLst/>
              <a:rect l="l" t="t" r="r" b="b"/>
              <a:pathLst>
                <a:path w="20542" h="18959" extrusionOk="0">
                  <a:moveTo>
                    <a:pt x="10127" y="1"/>
                  </a:moveTo>
                  <a:cubicBezTo>
                    <a:pt x="9567" y="1"/>
                    <a:pt x="9003" y="62"/>
                    <a:pt x="8442" y="190"/>
                  </a:cubicBezTo>
                  <a:cubicBezTo>
                    <a:pt x="3755" y="1261"/>
                    <a:pt x="1" y="6880"/>
                    <a:pt x="1734" y="12334"/>
                  </a:cubicBezTo>
                  <a:cubicBezTo>
                    <a:pt x="3058" y="16499"/>
                    <a:pt x="7069" y="18958"/>
                    <a:pt x="11019" y="18958"/>
                  </a:cubicBezTo>
                  <a:cubicBezTo>
                    <a:pt x="11990" y="18958"/>
                    <a:pt x="12959" y="18809"/>
                    <a:pt x="13882" y="18500"/>
                  </a:cubicBezTo>
                  <a:cubicBezTo>
                    <a:pt x="17218" y="17378"/>
                    <a:pt x="19731" y="14250"/>
                    <a:pt x="20044" y="10885"/>
                  </a:cubicBezTo>
                  <a:cubicBezTo>
                    <a:pt x="20541" y="5551"/>
                    <a:pt x="15481" y="1"/>
                    <a:pt x="1012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" name="Google Shape;41;p3"/>
          <p:cNvSpPr txBox="1">
            <a:spLocks noGrp="1"/>
          </p:cNvSpPr>
          <p:nvPr>
            <p:ph type="ctrTitle"/>
          </p:nvPr>
        </p:nvSpPr>
        <p:spPr>
          <a:xfrm>
            <a:off x="729300" y="2831825"/>
            <a:ext cx="76854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42" name="Google Shape;42;p3"/>
          <p:cNvSpPr txBox="1">
            <a:spLocks noGrp="1"/>
          </p:cNvSpPr>
          <p:nvPr>
            <p:ph type="subTitle" idx="1"/>
          </p:nvPr>
        </p:nvSpPr>
        <p:spPr>
          <a:xfrm>
            <a:off x="2081976" y="3409625"/>
            <a:ext cx="49800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3"/>
          <p:cNvSpPr txBox="1">
            <a:spLocks noGrp="1"/>
          </p:cNvSpPr>
          <p:nvPr>
            <p:ph type="title" idx="2" hasCustomPrompt="1"/>
          </p:nvPr>
        </p:nvSpPr>
        <p:spPr>
          <a:xfrm>
            <a:off x="1811550" y="1473900"/>
            <a:ext cx="5520900" cy="92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None/>
              <a:defRPr sz="9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oogle Shape;45;p4"/>
          <p:cNvGrpSpPr/>
          <p:nvPr/>
        </p:nvGrpSpPr>
        <p:grpSpPr>
          <a:xfrm>
            <a:off x="-1097366" y="-769400"/>
            <a:ext cx="10642464" cy="6783125"/>
            <a:chOff x="-1097366" y="-769400"/>
            <a:chExt cx="10642464" cy="6783125"/>
          </a:xfrm>
        </p:grpSpPr>
        <p:sp>
          <p:nvSpPr>
            <p:cNvPr id="46" name="Google Shape;46;p4"/>
            <p:cNvSpPr/>
            <p:nvPr/>
          </p:nvSpPr>
          <p:spPr>
            <a:xfrm>
              <a:off x="-152404" y="2740850"/>
              <a:ext cx="1655279" cy="2561356"/>
            </a:xfrm>
            <a:custGeom>
              <a:avLst/>
              <a:gdLst/>
              <a:ahLst/>
              <a:cxnLst/>
              <a:rect l="l" t="t" r="r" b="b"/>
              <a:pathLst>
                <a:path w="20660" h="31969" extrusionOk="0">
                  <a:moveTo>
                    <a:pt x="1728" y="0"/>
                  </a:moveTo>
                  <a:cubicBezTo>
                    <a:pt x="1138" y="0"/>
                    <a:pt x="560" y="73"/>
                    <a:pt x="0" y="229"/>
                  </a:cubicBezTo>
                  <a:lnTo>
                    <a:pt x="0" y="31710"/>
                  </a:lnTo>
                  <a:cubicBezTo>
                    <a:pt x="131" y="31797"/>
                    <a:pt x="267" y="31885"/>
                    <a:pt x="402" y="31969"/>
                  </a:cubicBezTo>
                  <a:lnTo>
                    <a:pt x="15900" y="31969"/>
                  </a:lnTo>
                  <a:cubicBezTo>
                    <a:pt x="20660" y="26758"/>
                    <a:pt x="19502" y="15100"/>
                    <a:pt x="14218" y="7992"/>
                  </a:cubicBezTo>
                  <a:cubicBezTo>
                    <a:pt x="11490" y="4323"/>
                    <a:pt x="6276" y="0"/>
                    <a:pt x="17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4"/>
            <p:cNvSpPr/>
            <p:nvPr/>
          </p:nvSpPr>
          <p:spPr>
            <a:xfrm rot="-6300158">
              <a:off x="-654793" y="3009891"/>
              <a:ext cx="2512681" cy="2844339"/>
            </a:xfrm>
            <a:custGeom>
              <a:avLst/>
              <a:gdLst/>
              <a:ahLst/>
              <a:cxnLst/>
              <a:rect l="l" t="t" r="r" b="b"/>
              <a:pathLst>
                <a:path w="77572" h="87811" extrusionOk="0">
                  <a:moveTo>
                    <a:pt x="51581" y="0"/>
                  </a:moveTo>
                  <a:lnTo>
                    <a:pt x="51447" y="404"/>
                  </a:lnTo>
                  <a:cubicBezTo>
                    <a:pt x="68915" y="6154"/>
                    <a:pt x="77102" y="21315"/>
                    <a:pt x="73788" y="31865"/>
                  </a:cubicBezTo>
                  <a:cubicBezTo>
                    <a:pt x="71974" y="37648"/>
                    <a:pt x="65955" y="44198"/>
                    <a:pt x="58380" y="44949"/>
                  </a:cubicBezTo>
                  <a:cubicBezTo>
                    <a:pt x="57960" y="44991"/>
                    <a:pt x="57555" y="45011"/>
                    <a:pt x="57162" y="45011"/>
                  </a:cubicBezTo>
                  <a:cubicBezTo>
                    <a:pt x="52742" y="45011"/>
                    <a:pt x="49997" y="42473"/>
                    <a:pt x="47339" y="40015"/>
                  </a:cubicBezTo>
                  <a:cubicBezTo>
                    <a:pt x="44758" y="37630"/>
                    <a:pt x="42113" y="35182"/>
                    <a:pt x="37977" y="35182"/>
                  </a:cubicBezTo>
                  <a:cubicBezTo>
                    <a:pt x="36749" y="35182"/>
                    <a:pt x="35389" y="35398"/>
                    <a:pt x="33861" y="35895"/>
                  </a:cubicBezTo>
                  <a:cubicBezTo>
                    <a:pt x="29039" y="37465"/>
                    <a:pt x="26803" y="45699"/>
                    <a:pt x="28099" y="51733"/>
                  </a:cubicBezTo>
                  <a:cubicBezTo>
                    <a:pt x="29083" y="56311"/>
                    <a:pt x="32000" y="58762"/>
                    <a:pt x="34826" y="61132"/>
                  </a:cubicBezTo>
                  <a:cubicBezTo>
                    <a:pt x="37706" y="63550"/>
                    <a:pt x="40431" y="65834"/>
                    <a:pt x="41152" y="70215"/>
                  </a:cubicBezTo>
                  <a:cubicBezTo>
                    <a:pt x="41967" y="75193"/>
                    <a:pt x="39811" y="80797"/>
                    <a:pt x="35784" y="84158"/>
                  </a:cubicBezTo>
                  <a:cubicBezTo>
                    <a:pt x="32863" y="86595"/>
                    <a:pt x="29401" y="87385"/>
                    <a:pt x="26142" y="87385"/>
                  </a:cubicBezTo>
                  <a:cubicBezTo>
                    <a:pt x="22129" y="87385"/>
                    <a:pt x="18422" y="86187"/>
                    <a:pt x="16406" y="85393"/>
                  </a:cubicBezTo>
                  <a:cubicBezTo>
                    <a:pt x="4466" y="80688"/>
                    <a:pt x="992" y="67779"/>
                    <a:pt x="416" y="65240"/>
                  </a:cubicBezTo>
                  <a:lnTo>
                    <a:pt x="1" y="65332"/>
                  </a:lnTo>
                  <a:cubicBezTo>
                    <a:pt x="583" y="67910"/>
                    <a:pt x="4108" y="81005"/>
                    <a:pt x="16250" y="85790"/>
                  </a:cubicBezTo>
                  <a:cubicBezTo>
                    <a:pt x="18297" y="86595"/>
                    <a:pt x="22062" y="87811"/>
                    <a:pt x="26144" y="87811"/>
                  </a:cubicBezTo>
                  <a:cubicBezTo>
                    <a:pt x="29487" y="87811"/>
                    <a:pt x="33045" y="86999"/>
                    <a:pt x="36056" y="84486"/>
                  </a:cubicBezTo>
                  <a:cubicBezTo>
                    <a:pt x="40197" y="81030"/>
                    <a:pt x="42411" y="75269"/>
                    <a:pt x="41570" y="70145"/>
                  </a:cubicBezTo>
                  <a:cubicBezTo>
                    <a:pt x="40824" y="65608"/>
                    <a:pt x="37914" y="63164"/>
                    <a:pt x="35099" y="60804"/>
                  </a:cubicBezTo>
                  <a:cubicBezTo>
                    <a:pt x="32331" y="58481"/>
                    <a:pt x="29469" y="56078"/>
                    <a:pt x="28515" y="51646"/>
                  </a:cubicBezTo>
                  <a:cubicBezTo>
                    <a:pt x="27284" y="45903"/>
                    <a:pt x="29451" y="37779"/>
                    <a:pt x="33992" y="36300"/>
                  </a:cubicBezTo>
                  <a:cubicBezTo>
                    <a:pt x="35490" y="35812"/>
                    <a:pt x="36814" y="35599"/>
                    <a:pt x="38007" y="35599"/>
                  </a:cubicBezTo>
                  <a:cubicBezTo>
                    <a:pt x="41936" y="35599"/>
                    <a:pt x="44439" y="37911"/>
                    <a:pt x="47051" y="40327"/>
                  </a:cubicBezTo>
                  <a:cubicBezTo>
                    <a:pt x="49772" y="42845"/>
                    <a:pt x="52580" y="45439"/>
                    <a:pt x="57154" y="45439"/>
                  </a:cubicBezTo>
                  <a:cubicBezTo>
                    <a:pt x="57563" y="45439"/>
                    <a:pt x="57986" y="45418"/>
                    <a:pt x="58424" y="45375"/>
                  </a:cubicBezTo>
                  <a:cubicBezTo>
                    <a:pt x="66180" y="44603"/>
                    <a:pt x="72338" y="37906"/>
                    <a:pt x="74196" y="31992"/>
                  </a:cubicBezTo>
                  <a:cubicBezTo>
                    <a:pt x="77571" y="21249"/>
                    <a:pt x="69287" y="5826"/>
                    <a:pt x="515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4"/>
            <p:cNvSpPr/>
            <p:nvPr/>
          </p:nvSpPr>
          <p:spPr>
            <a:xfrm>
              <a:off x="5450227" y="4279245"/>
              <a:ext cx="481299" cy="444209"/>
            </a:xfrm>
            <a:custGeom>
              <a:avLst/>
              <a:gdLst/>
              <a:ahLst/>
              <a:cxnLst/>
              <a:rect l="l" t="t" r="r" b="b"/>
              <a:pathLst>
                <a:path w="20542" h="18959" extrusionOk="0">
                  <a:moveTo>
                    <a:pt x="10127" y="1"/>
                  </a:moveTo>
                  <a:cubicBezTo>
                    <a:pt x="9567" y="1"/>
                    <a:pt x="9003" y="62"/>
                    <a:pt x="8442" y="190"/>
                  </a:cubicBezTo>
                  <a:cubicBezTo>
                    <a:pt x="3755" y="1261"/>
                    <a:pt x="1" y="6880"/>
                    <a:pt x="1734" y="12334"/>
                  </a:cubicBezTo>
                  <a:cubicBezTo>
                    <a:pt x="3058" y="16499"/>
                    <a:pt x="7069" y="18958"/>
                    <a:pt x="11019" y="18958"/>
                  </a:cubicBezTo>
                  <a:cubicBezTo>
                    <a:pt x="11990" y="18958"/>
                    <a:pt x="12959" y="18809"/>
                    <a:pt x="13882" y="18500"/>
                  </a:cubicBezTo>
                  <a:cubicBezTo>
                    <a:pt x="17218" y="17378"/>
                    <a:pt x="19731" y="14250"/>
                    <a:pt x="20044" y="10885"/>
                  </a:cubicBezTo>
                  <a:cubicBezTo>
                    <a:pt x="20541" y="5551"/>
                    <a:pt x="15481" y="1"/>
                    <a:pt x="1012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4"/>
            <p:cNvSpPr/>
            <p:nvPr/>
          </p:nvSpPr>
          <p:spPr>
            <a:xfrm flipH="1">
              <a:off x="5276425" y="-5057"/>
              <a:ext cx="3870939" cy="1994217"/>
            </a:xfrm>
            <a:custGeom>
              <a:avLst/>
              <a:gdLst/>
              <a:ahLst/>
              <a:cxnLst/>
              <a:rect l="l" t="t" r="r" b="b"/>
              <a:pathLst>
                <a:path w="81968" h="42228" extrusionOk="0">
                  <a:moveTo>
                    <a:pt x="5172" y="1"/>
                  </a:moveTo>
                  <a:cubicBezTo>
                    <a:pt x="3158" y="1734"/>
                    <a:pt x="1410" y="3588"/>
                    <a:pt x="0" y="5540"/>
                  </a:cubicBezTo>
                  <a:lnTo>
                    <a:pt x="0" y="31250"/>
                  </a:lnTo>
                  <a:cubicBezTo>
                    <a:pt x="2674" y="35707"/>
                    <a:pt x="6567" y="39393"/>
                    <a:pt x="11319" y="41079"/>
                  </a:cubicBezTo>
                  <a:cubicBezTo>
                    <a:pt x="13501" y="41853"/>
                    <a:pt x="15927" y="42228"/>
                    <a:pt x="18363" y="42228"/>
                  </a:cubicBezTo>
                  <a:cubicBezTo>
                    <a:pt x="24510" y="42228"/>
                    <a:pt x="30721" y="39840"/>
                    <a:pt x="33256" y="35456"/>
                  </a:cubicBezTo>
                  <a:cubicBezTo>
                    <a:pt x="36872" y="29196"/>
                    <a:pt x="30707" y="22819"/>
                    <a:pt x="35066" y="16603"/>
                  </a:cubicBezTo>
                  <a:cubicBezTo>
                    <a:pt x="37342" y="13364"/>
                    <a:pt x="41650" y="11345"/>
                    <a:pt x="45592" y="11345"/>
                  </a:cubicBezTo>
                  <a:cubicBezTo>
                    <a:pt x="46268" y="11345"/>
                    <a:pt x="46933" y="11405"/>
                    <a:pt x="47575" y="11527"/>
                  </a:cubicBezTo>
                  <a:cubicBezTo>
                    <a:pt x="53048" y="12572"/>
                    <a:pt x="53231" y="17514"/>
                    <a:pt x="59178" y="20049"/>
                  </a:cubicBezTo>
                  <a:cubicBezTo>
                    <a:pt x="61294" y="20950"/>
                    <a:pt x="63714" y="21404"/>
                    <a:pt x="66114" y="21404"/>
                  </a:cubicBezTo>
                  <a:cubicBezTo>
                    <a:pt x="70519" y="21404"/>
                    <a:pt x="74857" y="19876"/>
                    <a:pt x="77127" y="16785"/>
                  </a:cubicBezTo>
                  <a:cubicBezTo>
                    <a:pt x="81967" y="10194"/>
                    <a:pt x="80241" y="4680"/>
                    <a:pt x="766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4"/>
            <p:cNvSpPr/>
            <p:nvPr/>
          </p:nvSpPr>
          <p:spPr>
            <a:xfrm flipH="1">
              <a:off x="5881761" y="-769400"/>
              <a:ext cx="3663338" cy="4146874"/>
            </a:xfrm>
            <a:custGeom>
              <a:avLst/>
              <a:gdLst/>
              <a:ahLst/>
              <a:cxnLst/>
              <a:rect l="l" t="t" r="r" b="b"/>
              <a:pathLst>
                <a:path w="77572" h="87811" extrusionOk="0">
                  <a:moveTo>
                    <a:pt x="51581" y="0"/>
                  </a:moveTo>
                  <a:lnTo>
                    <a:pt x="51447" y="404"/>
                  </a:lnTo>
                  <a:cubicBezTo>
                    <a:pt x="68915" y="6154"/>
                    <a:pt x="77102" y="21315"/>
                    <a:pt x="73788" y="31865"/>
                  </a:cubicBezTo>
                  <a:cubicBezTo>
                    <a:pt x="71974" y="37648"/>
                    <a:pt x="65955" y="44198"/>
                    <a:pt x="58380" y="44949"/>
                  </a:cubicBezTo>
                  <a:cubicBezTo>
                    <a:pt x="57960" y="44991"/>
                    <a:pt x="57555" y="45011"/>
                    <a:pt x="57162" y="45011"/>
                  </a:cubicBezTo>
                  <a:cubicBezTo>
                    <a:pt x="52742" y="45011"/>
                    <a:pt x="49997" y="42473"/>
                    <a:pt x="47339" y="40015"/>
                  </a:cubicBezTo>
                  <a:cubicBezTo>
                    <a:pt x="44758" y="37630"/>
                    <a:pt x="42113" y="35182"/>
                    <a:pt x="37977" y="35182"/>
                  </a:cubicBezTo>
                  <a:cubicBezTo>
                    <a:pt x="36749" y="35182"/>
                    <a:pt x="35389" y="35398"/>
                    <a:pt x="33861" y="35895"/>
                  </a:cubicBezTo>
                  <a:cubicBezTo>
                    <a:pt x="29039" y="37465"/>
                    <a:pt x="26803" y="45699"/>
                    <a:pt x="28099" y="51733"/>
                  </a:cubicBezTo>
                  <a:cubicBezTo>
                    <a:pt x="29083" y="56311"/>
                    <a:pt x="32000" y="58762"/>
                    <a:pt x="34826" y="61132"/>
                  </a:cubicBezTo>
                  <a:cubicBezTo>
                    <a:pt x="37706" y="63550"/>
                    <a:pt x="40431" y="65834"/>
                    <a:pt x="41152" y="70215"/>
                  </a:cubicBezTo>
                  <a:cubicBezTo>
                    <a:pt x="41967" y="75193"/>
                    <a:pt x="39811" y="80797"/>
                    <a:pt x="35784" y="84158"/>
                  </a:cubicBezTo>
                  <a:cubicBezTo>
                    <a:pt x="32863" y="86595"/>
                    <a:pt x="29401" y="87385"/>
                    <a:pt x="26142" y="87385"/>
                  </a:cubicBezTo>
                  <a:cubicBezTo>
                    <a:pt x="22129" y="87385"/>
                    <a:pt x="18422" y="86187"/>
                    <a:pt x="16406" y="85393"/>
                  </a:cubicBezTo>
                  <a:cubicBezTo>
                    <a:pt x="4466" y="80688"/>
                    <a:pt x="992" y="67779"/>
                    <a:pt x="416" y="65240"/>
                  </a:cubicBezTo>
                  <a:lnTo>
                    <a:pt x="1" y="65332"/>
                  </a:lnTo>
                  <a:cubicBezTo>
                    <a:pt x="583" y="67910"/>
                    <a:pt x="4108" y="81005"/>
                    <a:pt x="16250" y="85790"/>
                  </a:cubicBezTo>
                  <a:cubicBezTo>
                    <a:pt x="18297" y="86595"/>
                    <a:pt x="22062" y="87811"/>
                    <a:pt x="26144" y="87811"/>
                  </a:cubicBezTo>
                  <a:cubicBezTo>
                    <a:pt x="29487" y="87811"/>
                    <a:pt x="33045" y="86999"/>
                    <a:pt x="36056" y="84486"/>
                  </a:cubicBezTo>
                  <a:cubicBezTo>
                    <a:pt x="40197" y="81030"/>
                    <a:pt x="42411" y="75269"/>
                    <a:pt x="41570" y="70145"/>
                  </a:cubicBezTo>
                  <a:cubicBezTo>
                    <a:pt x="40824" y="65608"/>
                    <a:pt x="37914" y="63164"/>
                    <a:pt x="35099" y="60804"/>
                  </a:cubicBezTo>
                  <a:cubicBezTo>
                    <a:pt x="32331" y="58481"/>
                    <a:pt x="29469" y="56078"/>
                    <a:pt x="28515" y="51646"/>
                  </a:cubicBezTo>
                  <a:cubicBezTo>
                    <a:pt x="27284" y="45903"/>
                    <a:pt x="29451" y="37779"/>
                    <a:pt x="33992" y="36300"/>
                  </a:cubicBezTo>
                  <a:cubicBezTo>
                    <a:pt x="35490" y="35812"/>
                    <a:pt x="36814" y="35599"/>
                    <a:pt x="38007" y="35599"/>
                  </a:cubicBezTo>
                  <a:cubicBezTo>
                    <a:pt x="41936" y="35599"/>
                    <a:pt x="44439" y="37911"/>
                    <a:pt x="47051" y="40327"/>
                  </a:cubicBezTo>
                  <a:cubicBezTo>
                    <a:pt x="49772" y="42845"/>
                    <a:pt x="52580" y="45439"/>
                    <a:pt x="57154" y="45439"/>
                  </a:cubicBezTo>
                  <a:cubicBezTo>
                    <a:pt x="57563" y="45439"/>
                    <a:pt x="57986" y="45418"/>
                    <a:pt x="58424" y="45375"/>
                  </a:cubicBezTo>
                  <a:cubicBezTo>
                    <a:pt x="66180" y="44603"/>
                    <a:pt x="72338" y="37906"/>
                    <a:pt x="74196" y="31992"/>
                  </a:cubicBezTo>
                  <a:cubicBezTo>
                    <a:pt x="77571" y="21249"/>
                    <a:pt x="69287" y="5826"/>
                    <a:pt x="515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4"/>
            <p:cNvSpPr/>
            <p:nvPr/>
          </p:nvSpPr>
          <p:spPr>
            <a:xfrm>
              <a:off x="1665026" y="502727"/>
              <a:ext cx="227759" cy="210208"/>
            </a:xfrm>
            <a:custGeom>
              <a:avLst/>
              <a:gdLst/>
              <a:ahLst/>
              <a:cxnLst/>
              <a:rect l="l" t="t" r="r" b="b"/>
              <a:pathLst>
                <a:path w="20542" h="18959" extrusionOk="0">
                  <a:moveTo>
                    <a:pt x="10127" y="1"/>
                  </a:moveTo>
                  <a:cubicBezTo>
                    <a:pt x="9567" y="1"/>
                    <a:pt x="9003" y="62"/>
                    <a:pt x="8442" y="190"/>
                  </a:cubicBezTo>
                  <a:cubicBezTo>
                    <a:pt x="3755" y="1261"/>
                    <a:pt x="1" y="6880"/>
                    <a:pt x="1734" y="12334"/>
                  </a:cubicBezTo>
                  <a:cubicBezTo>
                    <a:pt x="3058" y="16499"/>
                    <a:pt x="7069" y="18958"/>
                    <a:pt x="11019" y="18958"/>
                  </a:cubicBezTo>
                  <a:cubicBezTo>
                    <a:pt x="11990" y="18958"/>
                    <a:pt x="12959" y="18809"/>
                    <a:pt x="13882" y="18500"/>
                  </a:cubicBezTo>
                  <a:cubicBezTo>
                    <a:pt x="17218" y="17378"/>
                    <a:pt x="19731" y="14250"/>
                    <a:pt x="20044" y="10885"/>
                  </a:cubicBezTo>
                  <a:cubicBezTo>
                    <a:pt x="20541" y="5551"/>
                    <a:pt x="15481" y="1"/>
                    <a:pt x="101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4"/>
          <p:cNvSpPr txBox="1">
            <a:spLocks noGrp="1"/>
          </p:cNvSpPr>
          <p:nvPr>
            <p:ph type="body" idx="1"/>
          </p:nvPr>
        </p:nvSpPr>
        <p:spPr>
          <a:xfrm>
            <a:off x="724200" y="2238650"/>
            <a:ext cx="2984100" cy="174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  <a:defRPr sz="16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>
                <a:solidFill>
                  <a:srgbClr val="FFFFFF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>
                <a:solidFill>
                  <a:srgbClr val="FFFFFF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4"/>
          <p:cNvSpPr txBox="1">
            <a:spLocks noGrp="1"/>
          </p:cNvSpPr>
          <p:nvPr>
            <p:ph type="ctrTitle"/>
          </p:nvPr>
        </p:nvSpPr>
        <p:spPr>
          <a:xfrm>
            <a:off x="688825" y="1263775"/>
            <a:ext cx="48444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4800">
                <a:latin typeface="Palanquin Dark SemiBold"/>
                <a:ea typeface="Palanquin Dark SemiBold"/>
                <a:cs typeface="Palanquin Dark SemiBold"/>
                <a:sym typeface="Palanquin Dark SemiBold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oogle Shape;55;p5"/>
          <p:cNvGrpSpPr/>
          <p:nvPr/>
        </p:nvGrpSpPr>
        <p:grpSpPr>
          <a:xfrm>
            <a:off x="-1" y="0"/>
            <a:ext cx="9143971" cy="5157547"/>
            <a:chOff x="-1" y="0"/>
            <a:chExt cx="9143971" cy="5157547"/>
          </a:xfrm>
        </p:grpSpPr>
        <p:grpSp>
          <p:nvGrpSpPr>
            <p:cNvPr id="56" name="Google Shape;56;p5"/>
            <p:cNvGrpSpPr/>
            <p:nvPr/>
          </p:nvGrpSpPr>
          <p:grpSpPr>
            <a:xfrm>
              <a:off x="5670698" y="2356754"/>
              <a:ext cx="3473272" cy="2800794"/>
              <a:chOff x="5670698" y="2356754"/>
              <a:chExt cx="3473272" cy="2800794"/>
            </a:xfrm>
          </p:grpSpPr>
          <p:sp>
            <p:nvSpPr>
              <p:cNvPr id="57" name="Google Shape;57;p5"/>
              <p:cNvSpPr/>
              <p:nvPr/>
            </p:nvSpPr>
            <p:spPr>
              <a:xfrm>
                <a:off x="5670698" y="2890999"/>
                <a:ext cx="3473272" cy="2266524"/>
              </a:xfrm>
              <a:custGeom>
                <a:avLst/>
                <a:gdLst/>
                <a:ahLst/>
                <a:cxnLst/>
                <a:rect l="l" t="t" r="r" b="b"/>
                <a:pathLst>
                  <a:path w="50219" h="32771" extrusionOk="0">
                    <a:moveTo>
                      <a:pt x="45381" y="1"/>
                    </a:moveTo>
                    <a:cubicBezTo>
                      <a:pt x="44950" y="1"/>
                      <a:pt x="44511" y="34"/>
                      <a:pt x="44064" y="105"/>
                    </a:cubicBezTo>
                    <a:cubicBezTo>
                      <a:pt x="41147" y="567"/>
                      <a:pt x="37823" y="2650"/>
                      <a:pt x="36727" y="5779"/>
                    </a:cubicBezTo>
                    <a:cubicBezTo>
                      <a:pt x="35179" y="10200"/>
                      <a:pt x="39414" y="12960"/>
                      <a:pt x="38077" y="17701"/>
                    </a:cubicBezTo>
                    <a:cubicBezTo>
                      <a:pt x="36853" y="22035"/>
                      <a:pt x="32065" y="24150"/>
                      <a:pt x="31508" y="24387"/>
                    </a:cubicBezTo>
                    <a:cubicBezTo>
                      <a:pt x="30178" y="24952"/>
                      <a:pt x="28991" y="25160"/>
                      <a:pt x="27840" y="25160"/>
                    </a:cubicBezTo>
                    <a:cubicBezTo>
                      <a:pt x="24606" y="25160"/>
                      <a:pt x="21653" y="23518"/>
                      <a:pt x="16605" y="23518"/>
                    </a:cubicBezTo>
                    <a:cubicBezTo>
                      <a:pt x="15673" y="23518"/>
                      <a:pt x="14670" y="23574"/>
                      <a:pt x="13580" y="23706"/>
                    </a:cubicBezTo>
                    <a:cubicBezTo>
                      <a:pt x="10619" y="24067"/>
                      <a:pt x="6566" y="24617"/>
                      <a:pt x="3391" y="27742"/>
                    </a:cubicBezTo>
                    <a:cubicBezTo>
                      <a:pt x="2178" y="28935"/>
                      <a:pt x="801" y="30786"/>
                      <a:pt x="0" y="32771"/>
                    </a:cubicBezTo>
                    <a:lnTo>
                      <a:pt x="50218" y="32771"/>
                    </a:lnTo>
                    <a:lnTo>
                      <a:pt x="50218" y="1383"/>
                    </a:lnTo>
                    <a:cubicBezTo>
                      <a:pt x="48791" y="568"/>
                      <a:pt x="47160" y="1"/>
                      <a:pt x="4538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8;p5"/>
              <p:cNvSpPr/>
              <p:nvPr/>
            </p:nvSpPr>
            <p:spPr>
              <a:xfrm>
                <a:off x="6273849" y="4211069"/>
                <a:ext cx="1455114" cy="946478"/>
              </a:xfrm>
              <a:custGeom>
                <a:avLst/>
                <a:gdLst/>
                <a:ahLst/>
                <a:cxnLst/>
                <a:rect l="l" t="t" r="r" b="b"/>
                <a:pathLst>
                  <a:path w="16916" h="11003" extrusionOk="0">
                    <a:moveTo>
                      <a:pt x="7808" y="1"/>
                    </a:moveTo>
                    <a:cubicBezTo>
                      <a:pt x="2923" y="1"/>
                      <a:pt x="1" y="6628"/>
                      <a:pt x="937" y="11003"/>
                    </a:cubicBezTo>
                    <a:lnTo>
                      <a:pt x="16072" y="11003"/>
                    </a:lnTo>
                    <a:cubicBezTo>
                      <a:pt x="16690" y="9768"/>
                      <a:pt x="16916" y="8293"/>
                      <a:pt x="16381" y="6611"/>
                    </a:cubicBezTo>
                    <a:cubicBezTo>
                      <a:pt x="15259" y="3064"/>
                      <a:pt x="11275" y="238"/>
                      <a:pt x="8213" y="16"/>
                    </a:cubicBezTo>
                    <a:cubicBezTo>
                      <a:pt x="8076" y="6"/>
                      <a:pt x="7942" y="1"/>
                      <a:pt x="780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9;p5"/>
              <p:cNvSpPr/>
              <p:nvPr/>
            </p:nvSpPr>
            <p:spPr>
              <a:xfrm flipH="1">
                <a:off x="8311031" y="2356754"/>
                <a:ext cx="267508" cy="246846"/>
              </a:xfrm>
              <a:custGeom>
                <a:avLst/>
                <a:gdLst/>
                <a:ahLst/>
                <a:cxnLst/>
                <a:rect l="l" t="t" r="r" b="b"/>
                <a:pathLst>
                  <a:path w="20542" h="18959" extrusionOk="0">
                    <a:moveTo>
                      <a:pt x="10127" y="1"/>
                    </a:moveTo>
                    <a:cubicBezTo>
                      <a:pt x="9567" y="1"/>
                      <a:pt x="9003" y="62"/>
                      <a:pt x="8442" y="190"/>
                    </a:cubicBezTo>
                    <a:cubicBezTo>
                      <a:pt x="3755" y="1261"/>
                      <a:pt x="1" y="6880"/>
                      <a:pt x="1734" y="12334"/>
                    </a:cubicBezTo>
                    <a:cubicBezTo>
                      <a:pt x="3058" y="16499"/>
                      <a:pt x="7069" y="18958"/>
                      <a:pt x="11019" y="18958"/>
                    </a:cubicBezTo>
                    <a:cubicBezTo>
                      <a:pt x="11990" y="18958"/>
                      <a:pt x="12959" y="18809"/>
                      <a:pt x="13882" y="18500"/>
                    </a:cubicBezTo>
                    <a:cubicBezTo>
                      <a:pt x="17218" y="17378"/>
                      <a:pt x="19731" y="14250"/>
                      <a:pt x="20044" y="10885"/>
                    </a:cubicBezTo>
                    <a:cubicBezTo>
                      <a:pt x="20541" y="5551"/>
                      <a:pt x="15481" y="1"/>
                      <a:pt x="101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0" name="Google Shape;60;p5"/>
            <p:cNvSpPr/>
            <p:nvPr/>
          </p:nvSpPr>
          <p:spPr>
            <a:xfrm>
              <a:off x="-1" y="1316862"/>
              <a:ext cx="1244228" cy="1422809"/>
            </a:xfrm>
            <a:custGeom>
              <a:avLst/>
              <a:gdLst/>
              <a:ahLst/>
              <a:cxnLst/>
              <a:rect l="l" t="t" r="r" b="b"/>
              <a:pathLst>
                <a:path w="17685" h="20224" extrusionOk="0">
                  <a:moveTo>
                    <a:pt x="2505" y="1"/>
                  </a:moveTo>
                  <a:cubicBezTo>
                    <a:pt x="1662" y="1"/>
                    <a:pt x="821" y="100"/>
                    <a:pt x="1" y="322"/>
                  </a:cubicBezTo>
                  <a:lnTo>
                    <a:pt x="1" y="19429"/>
                  </a:lnTo>
                  <a:cubicBezTo>
                    <a:pt x="1528" y="19971"/>
                    <a:pt x="3212" y="20223"/>
                    <a:pt x="4903" y="20223"/>
                  </a:cubicBezTo>
                  <a:cubicBezTo>
                    <a:pt x="9750" y="20223"/>
                    <a:pt x="14648" y="18148"/>
                    <a:pt x="16049" y="14859"/>
                  </a:cubicBezTo>
                  <a:cubicBezTo>
                    <a:pt x="17684" y="11025"/>
                    <a:pt x="14563" y="5536"/>
                    <a:pt x="10725" y="2783"/>
                  </a:cubicBezTo>
                  <a:cubicBezTo>
                    <a:pt x="8717" y="1343"/>
                    <a:pt x="5609" y="1"/>
                    <a:pt x="250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5"/>
            <p:cNvSpPr/>
            <p:nvPr/>
          </p:nvSpPr>
          <p:spPr>
            <a:xfrm>
              <a:off x="-1" y="0"/>
              <a:ext cx="3494251" cy="2014755"/>
            </a:xfrm>
            <a:custGeom>
              <a:avLst/>
              <a:gdLst/>
              <a:ahLst/>
              <a:cxnLst/>
              <a:rect l="l" t="t" r="r" b="b"/>
              <a:pathLst>
                <a:path w="49666" h="28638" extrusionOk="0">
                  <a:moveTo>
                    <a:pt x="1" y="1"/>
                  </a:moveTo>
                  <a:lnTo>
                    <a:pt x="1" y="27787"/>
                  </a:lnTo>
                  <a:cubicBezTo>
                    <a:pt x="1781" y="28361"/>
                    <a:pt x="3673" y="28638"/>
                    <a:pt x="5525" y="28638"/>
                  </a:cubicBezTo>
                  <a:cubicBezTo>
                    <a:pt x="9971" y="28638"/>
                    <a:pt x="14191" y="27044"/>
                    <a:pt x="16093" y="24141"/>
                  </a:cubicBezTo>
                  <a:cubicBezTo>
                    <a:pt x="19545" y="18879"/>
                    <a:pt x="13347" y="12401"/>
                    <a:pt x="17306" y="7561"/>
                  </a:cubicBezTo>
                  <a:cubicBezTo>
                    <a:pt x="19038" y="5445"/>
                    <a:pt x="22121" y="4368"/>
                    <a:pt x="25011" y="4368"/>
                  </a:cubicBezTo>
                  <a:cubicBezTo>
                    <a:pt x="26144" y="4368"/>
                    <a:pt x="27246" y="4533"/>
                    <a:pt x="28227" y="4866"/>
                  </a:cubicBezTo>
                  <a:cubicBezTo>
                    <a:pt x="31035" y="5821"/>
                    <a:pt x="30940" y="7510"/>
                    <a:pt x="33886" y="8909"/>
                  </a:cubicBezTo>
                  <a:cubicBezTo>
                    <a:pt x="35484" y="9668"/>
                    <a:pt x="37417" y="10075"/>
                    <a:pt x="39363" y="10075"/>
                  </a:cubicBezTo>
                  <a:cubicBezTo>
                    <a:pt x="42138" y="10075"/>
                    <a:pt x="44938" y="9246"/>
                    <a:pt x="46829" y="7426"/>
                  </a:cubicBezTo>
                  <a:cubicBezTo>
                    <a:pt x="48773" y="5555"/>
                    <a:pt x="49592" y="2784"/>
                    <a:pt x="496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5"/>
            <p:cNvSpPr/>
            <p:nvPr/>
          </p:nvSpPr>
          <p:spPr>
            <a:xfrm flipH="1">
              <a:off x="1345763" y="728079"/>
              <a:ext cx="267508" cy="246846"/>
            </a:xfrm>
            <a:custGeom>
              <a:avLst/>
              <a:gdLst/>
              <a:ahLst/>
              <a:cxnLst/>
              <a:rect l="l" t="t" r="r" b="b"/>
              <a:pathLst>
                <a:path w="20542" h="18959" extrusionOk="0">
                  <a:moveTo>
                    <a:pt x="10127" y="1"/>
                  </a:moveTo>
                  <a:cubicBezTo>
                    <a:pt x="9567" y="1"/>
                    <a:pt x="9003" y="62"/>
                    <a:pt x="8442" y="190"/>
                  </a:cubicBezTo>
                  <a:cubicBezTo>
                    <a:pt x="3755" y="1261"/>
                    <a:pt x="1" y="6880"/>
                    <a:pt x="1734" y="12334"/>
                  </a:cubicBezTo>
                  <a:cubicBezTo>
                    <a:pt x="3058" y="16499"/>
                    <a:pt x="7069" y="18958"/>
                    <a:pt x="11019" y="18958"/>
                  </a:cubicBezTo>
                  <a:cubicBezTo>
                    <a:pt x="11990" y="18958"/>
                    <a:pt x="12959" y="18809"/>
                    <a:pt x="13882" y="18500"/>
                  </a:cubicBezTo>
                  <a:cubicBezTo>
                    <a:pt x="17218" y="17378"/>
                    <a:pt x="19731" y="14250"/>
                    <a:pt x="20044" y="10885"/>
                  </a:cubicBezTo>
                  <a:cubicBezTo>
                    <a:pt x="20541" y="5551"/>
                    <a:pt x="15481" y="1"/>
                    <a:pt x="1012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3" name="Google Shape;63;p5"/>
          <p:cNvSpPr txBox="1">
            <a:spLocks noGrp="1"/>
          </p:cNvSpPr>
          <p:nvPr>
            <p:ph type="ctrTitle"/>
          </p:nvPr>
        </p:nvSpPr>
        <p:spPr>
          <a:xfrm>
            <a:off x="1221175" y="2226275"/>
            <a:ext cx="3056400" cy="730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5"/>
          <p:cNvSpPr txBox="1">
            <a:spLocks noGrp="1"/>
          </p:cNvSpPr>
          <p:nvPr>
            <p:ph type="subTitle" idx="1"/>
          </p:nvPr>
        </p:nvSpPr>
        <p:spPr>
          <a:xfrm>
            <a:off x="1221150" y="2957178"/>
            <a:ext cx="3056400" cy="122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5"/>
          <p:cNvSpPr txBox="1">
            <a:spLocks noGrp="1"/>
          </p:cNvSpPr>
          <p:nvPr>
            <p:ph type="ctrTitle" idx="2"/>
          </p:nvPr>
        </p:nvSpPr>
        <p:spPr>
          <a:xfrm>
            <a:off x="4866450" y="2226275"/>
            <a:ext cx="3056400" cy="730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66" name="Google Shape;66;p5"/>
          <p:cNvSpPr txBox="1">
            <a:spLocks noGrp="1"/>
          </p:cNvSpPr>
          <p:nvPr>
            <p:ph type="subTitle" idx="3"/>
          </p:nvPr>
        </p:nvSpPr>
        <p:spPr>
          <a:xfrm>
            <a:off x="4866425" y="2957178"/>
            <a:ext cx="3056400" cy="122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 sz="1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5"/>
          <p:cNvSpPr txBox="1">
            <a:spLocks noGrp="1"/>
          </p:cNvSpPr>
          <p:nvPr>
            <p:ph type="ctrTitle" idx="4"/>
          </p:nvPr>
        </p:nvSpPr>
        <p:spPr>
          <a:xfrm>
            <a:off x="1187550" y="370845"/>
            <a:ext cx="6768900" cy="65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6"/>
          <p:cNvSpPr/>
          <p:nvPr/>
        </p:nvSpPr>
        <p:spPr>
          <a:xfrm rot="5400000">
            <a:off x="-619993" y="4288268"/>
            <a:ext cx="1939137" cy="699150"/>
          </a:xfrm>
          <a:custGeom>
            <a:avLst/>
            <a:gdLst/>
            <a:ahLst/>
            <a:cxnLst/>
            <a:rect l="l" t="t" r="r" b="b"/>
            <a:pathLst>
              <a:path w="17542" h="6325" extrusionOk="0">
                <a:moveTo>
                  <a:pt x="9562" y="0"/>
                </a:moveTo>
                <a:cubicBezTo>
                  <a:pt x="6030" y="0"/>
                  <a:pt x="2324" y="1673"/>
                  <a:pt x="728" y="4471"/>
                </a:cubicBezTo>
                <a:cubicBezTo>
                  <a:pt x="408" y="5032"/>
                  <a:pt x="160" y="5661"/>
                  <a:pt x="0" y="6324"/>
                </a:cubicBezTo>
                <a:lnTo>
                  <a:pt x="17542" y="6324"/>
                </a:lnTo>
                <a:cubicBezTo>
                  <a:pt x="17334" y="4998"/>
                  <a:pt x="16825" y="3735"/>
                  <a:pt x="16005" y="2723"/>
                </a:cubicBezTo>
                <a:cubicBezTo>
                  <a:pt x="14488" y="843"/>
                  <a:pt x="12068" y="0"/>
                  <a:pt x="956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6"/>
          <p:cNvSpPr/>
          <p:nvPr/>
        </p:nvSpPr>
        <p:spPr>
          <a:xfrm>
            <a:off x="8237879" y="-202631"/>
            <a:ext cx="906127" cy="1071756"/>
          </a:xfrm>
          <a:custGeom>
            <a:avLst/>
            <a:gdLst/>
            <a:ahLst/>
            <a:cxnLst/>
            <a:rect l="l" t="t" r="r" b="b"/>
            <a:pathLst>
              <a:path w="40183" h="47528" extrusionOk="0">
                <a:moveTo>
                  <a:pt x="34064" y="14950"/>
                </a:moveTo>
                <a:cubicBezTo>
                  <a:pt x="34391" y="14950"/>
                  <a:pt x="34699" y="14986"/>
                  <a:pt x="34982" y="15062"/>
                </a:cubicBezTo>
                <a:cubicBezTo>
                  <a:pt x="36329" y="15423"/>
                  <a:pt x="37648" y="16806"/>
                  <a:pt x="38507" y="18759"/>
                </a:cubicBezTo>
                <a:cubicBezTo>
                  <a:pt x="39669" y="21388"/>
                  <a:pt x="39749" y="24374"/>
                  <a:pt x="38714" y="26363"/>
                </a:cubicBezTo>
                <a:cubicBezTo>
                  <a:pt x="36959" y="29738"/>
                  <a:pt x="31191" y="32258"/>
                  <a:pt x="24359" y="32633"/>
                </a:cubicBezTo>
                <a:cubicBezTo>
                  <a:pt x="23768" y="32665"/>
                  <a:pt x="23183" y="32681"/>
                  <a:pt x="22606" y="32681"/>
                </a:cubicBezTo>
                <a:cubicBezTo>
                  <a:pt x="21292" y="32681"/>
                  <a:pt x="20015" y="32599"/>
                  <a:pt x="18780" y="32440"/>
                </a:cubicBezTo>
                <a:cubicBezTo>
                  <a:pt x="19086" y="28700"/>
                  <a:pt x="20977" y="24669"/>
                  <a:pt x="24279" y="20954"/>
                </a:cubicBezTo>
                <a:cubicBezTo>
                  <a:pt x="27517" y="17312"/>
                  <a:pt x="31435" y="14950"/>
                  <a:pt x="34064" y="14950"/>
                </a:cubicBezTo>
                <a:close/>
                <a:moveTo>
                  <a:pt x="6092" y="0"/>
                </a:moveTo>
                <a:cubicBezTo>
                  <a:pt x="663" y="8533"/>
                  <a:pt x="1" y="18300"/>
                  <a:pt x="4403" y="24887"/>
                </a:cubicBezTo>
                <a:cubicBezTo>
                  <a:pt x="7247" y="29141"/>
                  <a:pt x="12244" y="31926"/>
                  <a:pt x="18328" y="32808"/>
                </a:cubicBezTo>
                <a:cubicBezTo>
                  <a:pt x="18234" y="34592"/>
                  <a:pt x="18493" y="36311"/>
                  <a:pt x="19126" y="37899"/>
                </a:cubicBezTo>
                <a:cubicBezTo>
                  <a:pt x="21453" y="43747"/>
                  <a:pt x="28456" y="47527"/>
                  <a:pt x="36267" y="47527"/>
                </a:cubicBezTo>
                <a:cubicBezTo>
                  <a:pt x="37546" y="47527"/>
                  <a:pt x="38842" y="47426"/>
                  <a:pt x="40146" y="47218"/>
                </a:cubicBezTo>
                <a:lnTo>
                  <a:pt x="40077" y="46796"/>
                </a:lnTo>
                <a:cubicBezTo>
                  <a:pt x="38794" y="47002"/>
                  <a:pt x="37516" y="47101"/>
                  <a:pt x="36260" y="47101"/>
                </a:cubicBezTo>
                <a:cubicBezTo>
                  <a:pt x="28624" y="47101"/>
                  <a:pt x="21787" y="43427"/>
                  <a:pt x="19523" y="37742"/>
                </a:cubicBezTo>
                <a:cubicBezTo>
                  <a:pt x="18915" y="36224"/>
                  <a:pt x="18668" y="34578"/>
                  <a:pt x="18751" y="32866"/>
                </a:cubicBezTo>
                <a:lnTo>
                  <a:pt x="18751" y="32866"/>
                </a:lnTo>
                <a:cubicBezTo>
                  <a:pt x="19997" y="33025"/>
                  <a:pt x="21284" y="33107"/>
                  <a:pt x="22608" y="33107"/>
                </a:cubicBezTo>
                <a:cubicBezTo>
                  <a:pt x="23192" y="33107"/>
                  <a:pt x="23783" y="33091"/>
                  <a:pt x="24381" y="33059"/>
                </a:cubicBezTo>
                <a:cubicBezTo>
                  <a:pt x="31359" y="32673"/>
                  <a:pt x="37272" y="30062"/>
                  <a:pt x="39094" y="26559"/>
                </a:cubicBezTo>
                <a:cubicBezTo>
                  <a:pt x="40183" y="24457"/>
                  <a:pt x="40106" y="21329"/>
                  <a:pt x="38901" y="18587"/>
                </a:cubicBezTo>
                <a:cubicBezTo>
                  <a:pt x="37971" y="16486"/>
                  <a:pt x="36584" y="15051"/>
                  <a:pt x="35092" y="14651"/>
                </a:cubicBezTo>
                <a:cubicBezTo>
                  <a:pt x="34768" y="14564"/>
                  <a:pt x="34420" y="14522"/>
                  <a:pt x="34050" y="14522"/>
                </a:cubicBezTo>
                <a:cubicBezTo>
                  <a:pt x="31276" y="14522"/>
                  <a:pt x="27317" y="16894"/>
                  <a:pt x="23959" y="20670"/>
                </a:cubicBezTo>
                <a:cubicBezTo>
                  <a:pt x="20605" y="24447"/>
                  <a:pt x="18678" y="28555"/>
                  <a:pt x="18358" y="32382"/>
                </a:cubicBezTo>
                <a:cubicBezTo>
                  <a:pt x="12407" y="31515"/>
                  <a:pt x="7528" y="28795"/>
                  <a:pt x="4756" y="24650"/>
                </a:cubicBezTo>
                <a:cubicBezTo>
                  <a:pt x="448" y="18205"/>
                  <a:pt x="1115" y="8616"/>
                  <a:pt x="6450" y="226"/>
                </a:cubicBezTo>
                <a:lnTo>
                  <a:pt x="6092" y="0"/>
                </a:lnTo>
                <a:close/>
              </a:path>
            </a:pathLst>
          </a:custGeom>
          <a:solidFill>
            <a:schemeClr val="lt2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6"/>
          <p:cNvSpPr txBox="1">
            <a:spLocks noGrp="1"/>
          </p:cNvSpPr>
          <p:nvPr>
            <p:ph type="ctrTitle"/>
          </p:nvPr>
        </p:nvSpPr>
        <p:spPr>
          <a:xfrm>
            <a:off x="1187550" y="370845"/>
            <a:ext cx="6768900" cy="65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7"/>
          <p:cNvSpPr txBox="1">
            <a:spLocks noGrp="1"/>
          </p:cNvSpPr>
          <p:nvPr>
            <p:ph type="body" idx="1"/>
          </p:nvPr>
        </p:nvSpPr>
        <p:spPr>
          <a:xfrm>
            <a:off x="724200" y="1152475"/>
            <a:ext cx="7695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  <a:defRPr sz="1400">
                <a:solidFill>
                  <a:srgbClr val="FFFFFF"/>
                </a:solidFill>
              </a:defRPr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 Condensed Light"/>
              <a:buChar char="○"/>
              <a:defRPr>
                <a:solidFill>
                  <a:srgbClr val="FFFFFF"/>
                </a:solidFill>
              </a:defRPr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 Condensed Light"/>
              <a:buChar char="■"/>
              <a:defRPr>
                <a:solidFill>
                  <a:srgbClr val="FFFFFF"/>
                </a:solidFill>
              </a:defRPr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 Condensed Light"/>
              <a:buChar char="●"/>
              <a:defRPr>
                <a:solidFill>
                  <a:srgbClr val="FFFFFF"/>
                </a:solidFill>
              </a:defRPr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 Condensed Light"/>
              <a:buChar char="○"/>
              <a:defRPr>
                <a:solidFill>
                  <a:srgbClr val="FFFFFF"/>
                </a:solidFill>
              </a:defRPr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 Condensed Light"/>
              <a:buChar char="■"/>
              <a:defRPr>
                <a:solidFill>
                  <a:srgbClr val="FFFFFF"/>
                </a:solidFill>
              </a:defRPr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 Condensed Light"/>
              <a:buChar char="●"/>
              <a:defRPr>
                <a:solidFill>
                  <a:srgbClr val="FFFFFF"/>
                </a:solidFill>
              </a:defRPr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Roboto Condensed Light"/>
              <a:buChar char="○"/>
              <a:defRPr>
                <a:solidFill>
                  <a:srgbClr val="FFFFFF"/>
                </a:solidFill>
              </a:defRPr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200"/>
              <a:buFont typeface="Roboto Condensed Light"/>
              <a:buChar char="■"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74" name="Google Shape;74;p7"/>
          <p:cNvSpPr txBox="1">
            <a:spLocks noGrp="1"/>
          </p:cNvSpPr>
          <p:nvPr>
            <p:ph type="ctrTitle"/>
          </p:nvPr>
        </p:nvSpPr>
        <p:spPr>
          <a:xfrm>
            <a:off x="1187550" y="370845"/>
            <a:ext cx="6768900" cy="65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oogle Shape;83;p9"/>
          <p:cNvGrpSpPr/>
          <p:nvPr/>
        </p:nvGrpSpPr>
        <p:grpSpPr>
          <a:xfrm>
            <a:off x="-2" y="-202631"/>
            <a:ext cx="9156877" cy="5360178"/>
            <a:chOff x="-2" y="-202631"/>
            <a:chExt cx="9156877" cy="5360178"/>
          </a:xfrm>
        </p:grpSpPr>
        <p:sp>
          <p:nvSpPr>
            <p:cNvPr id="84" name="Google Shape;84;p9"/>
            <p:cNvSpPr/>
            <p:nvPr/>
          </p:nvSpPr>
          <p:spPr>
            <a:xfrm flipH="1">
              <a:off x="4155089" y="0"/>
              <a:ext cx="2048006" cy="946471"/>
            </a:xfrm>
            <a:custGeom>
              <a:avLst/>
              <a:gdLst/>
              <a:ahLst/>
              <a:cxnLst/>
              <a:rect l="l" t="t" r="r" b="b"/>
              <a:pathLst>
                <a:path w="20365" h="9412" extrusionOk="0">
                  <a:moveTo>
                    <a:pt x="262" y="1"/>
                  </a:moveTo>
                  <a:cubicBezTo>
                    <a:pt x="0" y="2510"/>
                    <a:pt x="954" y="5413"/>
                    <a:pt x="2990" y="7314"/>
                  </a:cubicBezTo>
                  <a:cubicBezTo>
                    <a:pt x="4726" y="8933"/>
                    <a:pt x="6807" y="9412"/>
                    <a:pt x="8660" y="9412"/>
                  </a:cubicBezTo>
                  <a:cubicBezTo>
                    <a:pt x="11169" y="9412"/>
                    <a:pt x="13260" y="8535"/>
                    <a:pt x="13507" y="8428"/>
                  </a:cubicBezTo>
                  <a:cubicBezTo>
                    <a:pt x="17159" y="6829"/>
                    <a:pt x="19898" y="3108"/>
                    <a:pt x="203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9"/>
            <p:cNvSpPr/>
            <p:nvPr/>
          </p:nvSpPr>
          <p:spPr>
            <a:xfrm flipH="1">
              <a:off x="7912647" y="1316862"/>
              <a:ext cx="1244228" cy="1422809"/>
            </a:xfrm>
            <a:custGeom>
              <a:avLst/>
              <a:gdLst/>
              <a:ahLst/>
              <a:cxnLst/>
              <a:rect l="l" t="t" r="r" b="b"/>
              <a:pathLst>
                <a:path w="17685" h="20224" extrusionOk="0">
                  <a:moveTo>
                    <a:pt x="2505" y="1"/>
                  </a:moveTo>
                  <a:cubicBezTo>
                    <a:pt x="1662" y="1"/>
                    <a:pt x="821" y="100"/>
                    <a:pt x="1" y="322"/>
                  </a:cubicBezTo>
                  <a:lnTo>
                    <a:pt x="1" y="19429"/>
                  </a:lnTo>
                  <a:cubicBezTo>
                    <a:pt x="1528" y="19971"/>
                    <a:pt x="3212" y="20223"/>
                    <a:pt x="4903" y="20223"/>
                  </a:cubicBezTo>
                  <a:cubicBezTo>
                    <a:pt x="9750" y="20223"/>
                    <a:pt x="14648" y="18148"/>
                    <a:pt x="16049" y="14859"/>
                  </a:cubicBezTo>
                  <a:cubicBezTo>
                    <a:pt x="17684" y="11025"/>
                    <a:pt x="14563" y="5536"/>
                    <a:pt x="10725" y="2783"/>
                  </a:cubicBezTo>
                  <a:cubicBezTo>
                    <a:pt x="8717" y="1343"/>
                    <a:pt x="5609" y="1"/>
                    <a:pt x="250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9"/>
            <p:cNvSpPr/>
            <p:nvPr/>
          </p:nvSpPr>
          <p:spPr>
            <a:xfrm flipH="1">
              <a:off x="5662623" y="0"/>
              <a:ext cx="3494251" cy="2014755"/>
            </a:xfrm>
            <a:custGeom>
              <a:avLst/>
              <a:gdLst/>
              <a:ahLst/>
              <a:cxnLst/>
              <a:rect l="l" t="t" r="r" b="b"/>
              <a:pathLst>
                <a:path w="49666" h="28638" extrusionOk="0">
                  <a:moveTo>
                    <a:pt x="1" y="1"/>
                  </a:moveTo>
                  <a:lnTo>
                    <a:pt x="1" y="27787"/>
                  </a:lnTo>
                  <a:cubicBezTo>
                    <a:pt x="1781" y="28361"/>
                    <a:pt x="3673" y="28638"/>
                    <a:pt x="5525" y="28638"/>
                  </a:cubicBezTo>
                  <a:cubicBezTo>
                    <a:pt x="9971" y="28638"/>
                    <a:pt x="14191" y="27044"/>
                    <a:pt x="16093" y="24141"/>
                  </a:cubicBezTo>
                  <a:cubicBezTo>
                    <a:pt x="19545" y="18879"/>
                    <a:pt x="13347" y="12401"/>
                    <a:pt x="17306" y="7561"/>
                  </a:cubicBezTo>
                  <a:cubicBezTo>
                    <a:pt x="19038" y="5445"/>
                    <a:pt x="22121" y="4368"/>
                    <a:pt x="25011" y="4368"/>
                  </a:cubicBezTo>
                  <a:cubicBezTo>
                    <a:pt x="26144" y="4368"/>
                    <a:pt x="27246" y="4533"/>
                    <a:pt x="28227" y="4866"/>
                  </a:cubicBezTo>
                  <a:cubicBezTo>
                    <a:pt x="31035" y="5821"/>
                    <a:pt x="30940" y="7510"/>
                    <a:pt x="33886" y="8909"/>
                  </a:cubicBezTo>
                  <a:cubicBezTo>
                    <a:pt x="35484" y="9668"/>
                    <a:pt x="37417" y="10075"/>
                    <a:pt x="39363" y="10075"/>
                  </a:cubicBezTo>
                  <a:cubicBezTo>
                    <a:pt x="42138" y="10075"/>
                    <a:pt x="44938" y="9246"/>
                    <a:pt x="46829" y="7426"/>
                  </a:cubicBezTo>
                  <a:cubicBezTo>
                    <a:pt x="48773" y="5555"/>
                    <a:pt x="49592" y="2784"/>
                    <a:pt x="496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9"/>
            <p:cNvSpPr/>
            <p:nvPr/>
          </p:nvSpPr>
          <p:spPr>
            <a:xfrm flipH="1">
              <a:off x="-2" y="2890999"/>
              <a:ext cx="3473272" cy="2266524"/>
            </a:xfrm>
            <a:custGeom>
              <a:avLst/>
              <a:gdLst/>
              <a:ahLst/>
              <a:cxnLst/>
              <a:rect l="l" t="t" r="r" b="b"/>
              <a:pathLst>
                <a:path w="50219" h="32771" extrusionOk="0">
                  <a:moveTo>
                    <a:pt x="45381" y="1"/>
                  </a:moveTo>
                  <a:cubicBezTo>
                    <a:pt x="44950" y="1"/>
                    <a:pt x="44511" y="34"/>
                    <a:pt x="44064" y="105"/>
                  </a:cubicBezTo>
                  <a:cubicBezTo>
                    <a:pt x="41147" y="567"/>
                    <a:pt x="37823" y="2650"/>
                    <a:pt x="36727" y="5779"/>
                  </a:cubicBezTo>
                  <a:cubicBezTo>
                    <a:pt x="35179" y="10200"/>
                    <a:pt x="39414" y="12960"/>
                    <a:pt x="38077" y="17701"/>
                  </a:cubicBezTo>
                  <a:cubicBezTo>
                    <a:pt x="36853" y="22035"/>
                    <a:pt x="32065" y="24150"/>
                    <a:pt x="31508" y="24387"/>
                  </a:cubicBezTo>
                  <a:cubicBezTo>
                    <a:pt x="30178" y="24952"/>
                    <a:pt x="28991" y="25160"/>
                    <a:pt x="27840" y="25160"/>
                  </a:cubicBezTo>
                  <a:cubicBezTo>
                    <a:pt x="24606" y="25160"/>
                    <a:pt x="21653" y="23518"/>
                    <a:pt x="16605" y="23518"/>
                  </a:cubicBezTo>
                  <a:cubicBezTo>
                    <a:pt x="15673" y="23518"/>
                    <a:pt x="14670" y="23574"/>
                    <a:pt x="13580" y="23706"/>
                  </a:cubicBezTo>
                  <a:cubicBezTo>
                    <a:pt x="10619" y="24067"/>
                    <a:pt x="6566" y="24617"/>
                    <a:pt x="3391" y="27742"/>
                  </a:cubicBezTo>
                  <a:cubicBezTo>
                    <a:pt x="2178" y="28935"/>
                    <a:pt x="801" y="30786"/>
                    <a:pt x="0" y="32771"/>
                  </a:cubicBezTo>
                  <a:lnTo>
                    <a:pt x="50218" y="32771"/>
                  </a:lnTo>
                  <a:lnTo>
                    <a:pt x="50218" y="1383"/>
                  </a:lnTo>
                  <a:cubicBezTo>
                    <a:pt x="48791" y="568"/>
                    <a:pt x="47160" y="1"/>
                    <a:pt x="45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9"/>
            <p:cNvSpPr/>
            <p:nvPr/>
          </p:nvSpPr>
          <p:spPr>
            <a:xfrm flipH="1">
              <a:off x="1415004" y="4211069"/>
              <a:ext cx="1455114" cy="946478"/>
            </a:xfrm>
            <a:custGeom>
              <a:avLst/>
              <a:gdLst/>
              <a:ahLst/>
              <a:cxnLst/>
              <a:rect l="l" t="t" r="r" b="b"/>
              <a:pathLst>
                <a:path w="16916" h="11003" extrusionOk="0">
                  <a:moveTo>
                    <a:pt x="7808" y="1"/>
                  </a:moveTo>
                  <a:cubicBezTo>
                    <a:pt x="2923" y="1"/>
                    <a:pt x="1" y="6628"/>
                    <a:pt x="937" y="11003"/>
                  </a:cubicBezTo>
                  <a:lnTo>
                    <a:pt x="16072" y="11003"/>
                  </a:lnTo>
                  <a:cubicBezTo>
                    <a:pt x="16690" y="9768"/>
                    <a:pt x="16916" y="8293"/>
                    <a:pt x="16381" y="6611"/>
                  </a:cubicBezTo>
                  <a:cubicBezTo>
                    <a:pt x="15259" y="3064"/>
                    <a:pt x="11275" y="238"/>
                    <a:pt x="8213" y="16"/>
                  </a:cubicBezTo>
                  <a:cubicBezTo>
                    <a:pt x="8076" y="6"/>
                    <a:pt x="7942" y="1"/>
                    <a:pt x="780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9"/>
            <p:cNvSpPr/>
            <p:nvPr/>
          </p:nvSpPr>
          <p:spPr>
            <a:xfrm>
              <a:off x="565428" y="2356754"/>
              <a:ext cx="267508" cy="246846"/>
            </a:xfrm>
            <a:custGeom>
              <a:avLst/>
              <a:gdLst/>
              <a:ahLst/>
              <a:cxnLst/>
              <a:rect l="l" t="t" r="r" b="b"/>
              <a:pathLst>
                <a:path w="20542" h="18959" extrusionOk="0">
                  <a:moveTo>
                    <a:pt x="10127" y="1"/>
                  </a:moveTo>
                  <a:cubicBezTo>
                    <a:pt x="9567" y="1"/>
                    <a:pt x="9003" y="62"/>
                    <a:pt x="8442" y="190"/>
                  </a:cubicBezTo>
                  <a:cubicBezTo>
                    <a:pt x="3755" y="1261"/>
                    <a:pt x="1" y="6880"/>
                    <a:pt x="1734" y="12334"/>
                  </a:cubicBezTo>
                  <a:cubicBezTo>
                    <a:pt x="3058" y="16499"/>
                    <a:pt x="7069" y="18958"/>
                    <a:pt x="11019" y="18958"/>
                  </a:cubicBezTo>
                  <a:cubicBezTo>
                    <a:pt x="11990" y="18958"/>
                    <a:pt x="12959" y="18809"/>
                    <a:pt x="13882" y="18500"/>
                  </a:cubicBezTo>
                  <a:cubicBezTo>
                    <a:pt x="17218" y="17378"/>
                    <a:pt x="19731" y="14250"/>
                    <a:pt x="20044" y="10885"/>
                  </a:cubicBezTo>
                  <a:cubicBezTo>
                    <a:pt x="20541" y="5551"/>
                    <a:pt x="15481" y="1"/>
                    <a:pt x="1012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9"/>
            <p:cNvSpPr/>
            <p:nvPr/>
          </p:nvSpPr>
          <p:spPr>
            <a:xfrm flipH="1">
              <a:off x="4" y="-202631"/>
              <a:ext cx="906127" cy="1071756"/>
            </a:xfrm>
            <a:custGeom>
              <a:avLst/>
              <a:gdLst/>
              <a:ahLst/>
              <a:cxnLst/>
              <a:rect l="l" t="t" r="r" b="b"/>
              <a:pathLst>
                <a:path w="40183" h="47528" extrusionOk="0">
                  <a:moveTo>
                    <a:pt x="34064" y="14950"/>
                  </a:moveTo>
                  <a:cubicBezTo>
                    <a:pt x="34391" y="14950"/>
                    <a:pt x="34699" y="14986"/>
                    <a:pt x="34982" y="15062"/>
                  </a:cubicBezTo>
                  <a:cubicBezTo>
                    <a:pt x="36329" y="15423"/>
                    <a:pt x="37648" y="16806"/>
                    <a:pt x="38507" y="18759"/>
                  </a:cubicBezTo>
                  <a:cubicBezTo>
                    <a:pt x="39669" y="21388"/>
                    <a:pt x="39749" y="24374"/>
                    <a:pt x="38714" y="26363"/>
                  </a:cubicBezTo>
                  <a:cubicBezTo>
                    <a:pt x="36959" y="29738"/>
                    <a:pt x="31191" y="32258"/>
                    <a:pt x="24359" y="32633"/>
                  </a:cubicBezTo>
                  <a:cubicBezTo>
                    <a:pt x="23768" y="32665"/>
                    <a:pt x="23183" y="32681"/>
                    <a:pt x="22606" y="32681"/>
                  </a:cubicBezTo>
                  <a:cubicBezTo>
                    <a:pt x="21292" y="32681"/>
                    <a:pt x="20015" y="32599"/>
                    <a:pt x="18780" y="32440"/>
                  </a:cubicBezTo>
                  <a:cubicBezTo>
                    <a:pt x="19086" y="28700"/>
                    <a:pt x="20977" y="24669"/>
                    <a:pt x="24279" y="20954"/>
                  </a:cubicBezTo>
                  <a:cubicBezTo>
                    <a:pt x="27517" y="17312"/>
                    <a:pt x="31435" y="14950"/>
                    <a:pt x="34064" y="14950"/>
                  </a:cubicBezTo>
                  <a:close/>
                  <a:moveTo>
                    <a:pt x="6092" y="0"/>
                  </a:moveTo>
                  <a:cubicBezTo>
                    <a:pt x="663" y="8533"/>
                    <a:pt x="1" y="18300"/>
                    <a:pt x="4403" y="24887"/>
                  </a:cubicBezTo>
                  <a:cubicBezTo>
                    <a:pt x="7247" y="29141"/>
                    <a:pt x="12244" y="31926"/>
                    <a:pt x="18328" y="32808"/>
                  </a:cubicBezTo>
                  <a:cubicBezTo>
                    <a:pt x="18234" y="34592"/>
                    <a:pt x="18493" y="36311"/>
                    <a:pt x="19126" y="37899"/>
                  </a:cubicBezTo>
                  <a:cubicBezTo>
                    <a:pt x="21453" y="43747"/>
                    <a:pt x="28456" y="47527"/>
                    <a:pt x="36267" y="47527"/>
                  </a:cubicBezTo>
                  <a:cubicBezTo>
                    <a:pt x="37546" y="47527"/>
                    <a:pt x="38842" y="47426"/>
                    <a:pt x="40146" y="47218"/>
                  </a:cubicBezTo>
                  <a:lnTo>
                    <a:pt x="40077" y="46796"/>
                  </a:lnTo>
                  <a:cubicBezTo>
                    <a:pt x="38794" y="47002"/>
                    <a:pt x="37516" y="47101"/>
                    <a:pt x="36260" y="47101"/>
                  </a:cubicBezTo>
                  <a:cubicBezTo>
                    <a:pt x="28624" y="47101"/>
                    <a:pt x="21787" y="43427"/>
                    <a:pt x="19523" y="37742"/>
                  </a:cubicBezTo>
                  <a:cubicBezTo>
                    <a:pt x="18915" y="36224"/>
                    <a:pt x="18668" y="34578"/>
                    <a:pt x="18751" y="32866"/>
                  </a:cubicBezTo>
                  <a:lnTo>
                    <a:pt x="18751" y="32866"/>
                  </a:lnTo>
                  <a:cubicBezTo>
                    <a:pt x="19997" y="33025"/>
                    <a:pt x="21284" y="33107"/>
                    <a:pt x="22608" y="33107"/>
                  </a:cubicBezTo>
                  <a:cubicBezTo>
                    <a:pt x="23192" y="33107"/>
                    <a:pt x="23783" y="33091"/>
                    <a:pt x="24381" y="33059"/>
                  </a:cubicBezTo>
                  <a:cubicBezTo>
                    <a:pt x="31359" y="32673"/>
                    <a:pt x="37272" y="30062"/>
                    <a:pt x="39094" y="26559"/>
                  </a:cubicBezTo>
                  <a:cubicBezTo>
                    <a:pt x="40183" y="24457"/>
                    <a:pt x="40106" y="21329"/>
                    <a:pt x="38901" y="18587"/>
                  </a:cubicBezTo>
                  <a:cubicBezTo>
                    <a:pt x="37971" y="16486"/>
                    <a:pt x="36584" y="15051"/>
                    <a:pt x="35092" y="14651"/>
                  </a:cubicBezTo>
                  <a:cubicBezTo>
                    <a:pt x="34768" y="14564"/>
                    <a:pt x="34420" y="14522"/>
                    <a:pt x="34050" y="14522"/>
                  </a:cubicBezTo>
                  <a:cubicBezTo>
                    <a:pt x="31276" y="14522"/>
                    <a:pt x="27317" y="16894"/>
                    <a:pt x="23959" y="20670"/>
                  </a:cubicBezTo>
                  <a:cubicBezTo>
                    <a:pt x="20605" y="24447"/>
                    <a:pt x="18678" y="28555"/>
                    <a:pt x="18358" y="32382"/>
                  </a:cubicBezTo>
                  <a:cubicBezTo>
                    <a:pt x="12407" y="31515"/>
                    <a:pt x="7528" y="28795"/>
                    <a:pt x="4756" y="24650"/>
                  </a:cubicBezTo>
                  <a:cubicBezTo>
                    <a:pt x="448" y="18205"/>
                    <a:pt x="1115" y="8616"/>
                    <a:pt x="6450" y="226"/>
                  </a:cubicBezTo>
                  <a:lnTo>
                    <a:pt x="6092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9"/>
            <p:cNvSpPr/>
            <p:nvPr/>
          </p:nvSpPr>
          <p:spPr>
            <a:xfrm>
              <a:off x="7543602" y="728079"/>
              <a:ext cx="267508" cy="246846"/>
            </a:xfrm>
            <a:custGeom>
              <a:avLst/>
              <a:gdLst/>
              <a:ahLst/>
              <a:cxnLst/>
              <a:rect l="l" t="t" r="r" b="b"/>
              <a:pathLst>
                <a:path w="20542" h="18959" extrusionOk="0">
                  <a:moveTo>
                    <a:pt x="10127" y="1"/>
                  </a:moveTo>
                  <a:cubicBezTo>
                    <a:pt x="9567" y="1"/>
                    <a:pt x="9003" y="62"/>
                    <a:pt x="8442" y="190"/>
                  </a:cubicBezTo>
                  <a:cubicBezTo>
                    <a:pt x="3755" y="1261"/>
                    <a:pt x="1" y="6880"/>
                    <a:pt x="1734" y="12334"/>
                  </a:cubicBezTo>
                  <a:cubicBezTo>
                    <a:pt x="3058" y="16499"/>
                    <a:pt x="7069" y="18958"/>
                    <a:pt x="11019" y="18958"/>
                  </a:cubicBezTo>
                  <a:cubicBezTo>
                    <a:pt x="11990" y="18958"/>
                    <a:pt x="12959" y="18809"/>
                    <a:pt x="13882" y="18500"/>
                  </a:cubicBezTo>
                  <a:cubicBezTo>
                    <a:pt x="17218" y="17378"/>
                    <a:pt x="19731" y="14250"/>
                    <a:pt x="20044" y="10885"/>
                  </a:cubicBezTo>
                  <a:cubicBezTo>
                    <a:pt x="20541" y="5551"/>
                    <a:pt x="15481" y="1"/>
                    <a:pt x="1012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2" name="Google Shape;92;p9"/>
          <p:cNvSpPr txBox="1">
            <a:spLocks noGrp="1"/>
          </p:cNvSpPr>
          <p:nvPr>
            <p:ph type="ctrTitle"/>
          </p:nvPr>
        </p:nvSpPr>
        <p:spPr>
          <a:xfrm>
            <a:off x="744972" y="2876875"/>
            <a:ext cx="47361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93" name="Google Shape;93;p9"/>
          <p:cNvSpPr txBox="1">
            <a:spLocks noGrp="1"/>
          </p:cNvSpPr>
          <p:nvPr>
            <p:ph type="subTitle" idx="1"/>
          </p:nvPr>
        </p:nvSpPr>
        <p:spPr>
          <a:xfrm>
            <a:off x="744972" y="3454675"/>
            <a:ext cx="61992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94" name="Google Shape;94;p9"/>
          <p:cNvSpPr txBox="1">
            <a:spLocks noGrp="1"/>
          </p:cNvSpPr>
          <p:nvPr>
            <p:ph type="title" idx="2" hasCustomPrompt="1"/>
          </p:nvPr>
        </p:nvSpPr>
        <p:spPr>
          <a:xfrm>
            <a:off x="744972" y="1351100"/>
            <a:ext cx="5520900" cy="92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None/>
              <a:defRPr sz="9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Fira Sans Extra Condensed Medium"/>
              <a:buNone/>
              <a:defRPr sz="48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0"/>
          <p:cNvSpPr/>
          <p:nvPr/>
        </p:nvSpPr>
        <p:spPr>
          <a:xfrm flipH="1">
            <a:off x="25" y="3359149"/>
            <a:ext cx="2504350" cy="1784314"/>
          </a:xfrm>
          <a:custGeom>
            <a:avLst/>
            <a:gdLst/>
            <a:ahLst/>
            <a:cxnLst/>
            <a:rect l="l" t="t" r="r" b="b"/>
            <a:pathLst>
              <a:path w="28016" h="19961" extrusionOk="0">
                <a:moveTo>
                  <a:pt x="23465" y="0"/>
                </a:moveTo>
                <a:cubicBezTo>
                  <a:pt x="22761" y="0"/>
                  <a:pt x="22041" y="121"/>
                  <a:pt x="21319" y="405"/>
                </a:cubicBezTo>
                <a:cubicBezTo>
                  <a:pt x="18540" y="1494"/>
                  <a:pt x="16355" y="4745"/>
                  <a:pt x="16832" y="7310"/>
                </a:cubicBezTo>
                <a:cubicBezTo>
                  <a:pt x="17287" y="9760"/>
                  <a:pt x="19924" y="10208"/>
                  <a:pt x="20197" y="13005"/>
                </a:cubicBezTo>
                <a:cubicBezTo>
                  <a:pt x="20324" y="14309"/>
                  <a:pt x="19734" y="15263"/>
                  <a:pt x="18514" y="15897"/>
                </a:cubicBezTo>
                <a:cubicBezTo>
                  <a:pt x="18163" y="16079"/>
                  <a:pt x="17818" y="16160"/>
                  <a:pt x="17449" y="16160"/>
                </a:cubicBezTo>
                <a:cubicBezTo>
                  <a:pt x="16045" y="16160"/>
                  <a:pt x="14284" y="14985"/>
                  <a:pt x="10444" y="13693"/>
                </a:cubicBezTo>
                <a:cubicBezTo>
                  <a:pt x="8682" y="13102"/>
                  <a:pt x="6935" y="12515"/>
                  <a:pt x="5380" y="12515"/>
                </a:cubicBezTo>
                <a:cubicBezTo>
                  <a:pt x="4561" y="12515"/>
                  <a:pt x="3796" y="12678"/>
                  <a:pt x="3110" y="13088"/>
                </a:cubicBezTo>
                <a:cubicBezTo>
                  <a:pt x="1122" y="14280"/>
                  <a:pt x="0" y="17426"/>
                  <a:pt x="365" y="19961"/>
                </a:cubicBezTo>
                <a:lnTo>
                  <a:pt x="28015" y="19961"/>
                </a:lnTo>
                <a:lnTo>
                  <a:pt x="28015" y="1512"/>
                </a:lnTo>
                <a:cubicBezTo>
                  <a:pt x="26721" y="686"/>
                  <a:pt x="25139" y="0"/>
                  <a:pt x="2346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10"/>
          <p:cNvSpPr/>
          <p:nvPr/>
        </p:nvSpPr>
        <p:spPr>
          <a:xfrm flipH="1">
            <a:off x="972381" y="4384529"/>
            <a:ext cx="267508" cy="246846"/>
          </a:xfrm>
          <a:custGeom>
            <a:avLst/>
            <a:gdLst/>
            <a:ahLst/>
            <a:cxnLst/>
            <a:rect l="l" t="t" r="r" b="b"/>
            <a:pathLst>
              <a:path w="20542" h="18959" extrusionOk="0">
                <a:moveTo>
                  <a:pt x="10127" y="1"/>
                </a:moveTo>
                <a:cubicBezTo>
                  <a:pt x="9567" y="1"/>
                  <a:pt x="9003" y="62"/>
                  <a:pt x="8442" y="190"/>
                </a:cubicBezTo>
                <a:cubicBezTo>
                  <a:pt x="3755" y="1261"/>
                  <a:pt x="1" y="6880"/>
                  <a:pt x="1734" y="12334"/>
                </a:cubicBezTo>
                <a:cubicBezTo>
                  <a:pt x="3058" y="16499"/>
                  <a:pt x="7069" y="18958"/>
                  <a:pt x="11019" y="18958"/>
                </a:cubicBezTo>
                <a:cubicBezTo>
                  <a:pt x="11990" y="18958"/>
                  <a:pt x="12959" y="18809"/>
                  <a:pt x="13882" y="18500"/>
                </a:cubicBezTo>
                <a:cubicBezTo>
                  <a:pt x="17218" y="17378"/>
                  <a:pt x="19731" y="14250"/>
                  <a:pt x="20044" y="10885"/>
                </a:cubicBezTo>
                <a:cubicBezTo>
                  <a:pt x="20541" y="5551"/>
                  <a:pt x="15481" y="1"/>
                  <a:pt x="1012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0"/>
          <p:cNvSpPr/>
          <p:nvPr/>
        </p:nvSpPr>
        <p:spPr>
          <a:xfrm rot="5615352">
            <a:off x="7355316" y="-189345"/>
            <a:ext cx="1939225" cy="2195190"/>
          </a:xfrm>
          <a:custGeom>
            <a:avLst/>
            <a:gdLst/>
            <a:ahLst/>
            <a:cxnLst/>
            <a:rect l="l" t="t" r="r" b="b"/>
            <a:pathLst>
              <a:path w="77572" h="87811" extrusionOk="0">
                <a:moveTo>
                  <a:pt x="51581" y="0"/>
                </a:moveTo>
                <a:lnTo>
                  <a:pt x="51447" y="404"/>
                </a:lnTo>
                <a:cubicBezTo>
                  <a:pt x="68915" y="6154"/>
                  <a:pt x="77102" y="21315"/>
                  <a:pt x="73788" y="31865"/>
                </a:cubicBezTo>
                <a:cubicBezTo>
                  <a:pt x="71974" y="37648"/>
                  <a:pt x="65955" y="44198"/>
                  <a:pt x="58380" y="44949"/>
                </a:cubicBezTo>
                <a:cubicBezTo>
                  <a:pt x="57960" y="44991"/>
                  <a:pt x="57555" y="45011"/>
                  <a:pt x="57162" y="45011"/>
                </a:cubicBezTo>
                <a:cubicBezTo>
                  <a:pt x="52742" y="45011"/>
                  <a:pt x="49997" y="42473"/>
                  <a:pt x="47339" y="40015"/>
                </a:cubicBezTo>
                <a:cubicBezTo>
                  <a:pt x="44758" y="37630"/>
                  <a:pt x="42113" y="35182"/>
                  <a:pt x="37977" y="35182"/>
                </a:cubicBezTo>
                <a:cubicBezTo>
                  <a:pt x="36749" y="35182"/>
                  <a:pt x="35389" y="35398"/>
                  <a:pt x="33861" y="35895"/>
                </a:cubicBezTo>
                <a:cubicBezTo>
                  <a:pt x="29039" y="37465"/>
                  <a:pt x="26803" y="45699"/>
                  <a:pt x="28099" y="51733"/>
                </a:cubicBezTo>
                <a:cubicBezTo>
                  <a:pt x="29083" y="56311"/>
                  <a:pt x="32000" y="58762"/>
                  <a:pt x="34826" y="61132"/>
                </a:cubicBezTo>
                <a:cubicBezTo>
                  <a:pt x="37706" y="63550"/>
                  <a:pt x="40431" y="65834"/>
                  <a:pt x="41152" y="70215"/>
                </a:cubicBezTo>
                <a:cubicBezTo>
                  <a:pt x="41967" y="75193"/>
                  <a:pt x="39811" y="80797"/>
                  <a:pt x="35784" y="84158"/>
                </a:cubicBezTo>
                <a:cubicBezTo>
                  <a:pt x="32863" y="86595"/>
                  <a:pt x="29401" y="87385"/>
                  <a:pt x="26142" y="87385"/>
                </a:cubicBezTo>
                <a:cubicBezTo>
                  <a:pt x="22129" y="87385"/>
                  <a:pt x="18422" y="86187"/>
                  <a:pt x="16406" y="85393"/>
                </a:cubicBezTo>
                <a:cubicBezTo>
                  <a:pt x="4466" y="80688"/>
                  <a:pt x="992" y="67779"/>
                  <a:pt x="416" y="65240"/>
                </a:cubicBezTo>
                <a:lnTo>
                  <a:pt x="1" y="65332"/>
                </a:lnTo>
                <a:cubicBezTo>
                  <a:pt x="583" y="67910"/>
                  <a:pt x="4108" y="81005"/>
                  <a:pt x="16250" y="85790"/>
                </a:cubicBezTo>
                <a:cubicBezTo>
                  <a:pt x="18297" y="86595"/>
                  <a:pt x="22062" y="87811"/>
                  <a:pt x="26144" y="87811"/>
                </a:cubicBezTo>
                <a:cubicBezTo>
                  <a:pt x="29487" y="87811"/>
                  <a:pt x="33045" y="86999"/>
                  <a:pt x="36056" y="84486"/>
                </a:cubicBezTo>
                <a:cubicBezTo>
                  <a:pt x="40197" y="81030"/>
                  <a:pt x="42411" y="75269"/>
                  <a:pt x="41570" y="70145"/>
                </a:cubicBezTo>
                <a:cubicBezTo>
                  <a:pt x="40824" y="65608"/>
                  <a:pt x="37914" y="63164"/>
                  <a:pt x="35099" y="60804"/>
                </a:cubicBezTo>
                <a:cubicBezTo>
                  <a:pt x="32331" y="58481"/>
                  <a:pt x="29469" y="56078"/>
                  <a:pt x="28515" y="51646"/>
                </a:cubicBezTo>
                <a:cubicBezTo>
                  <a:pt x="27284" y="45903"/>
                  <a:pt x="29451" y="37779"/>
                  <a:pt x="33992" y="36300"/>
                </a:cubicBezTo>
                <a:cubicBezTo>
                  <a:pt x="35490" y="35812"/>
                  <a:pt x="36814" y="35599"/>
                  <a:pt x="38007" y="35599"/>
                </a:cubicBezTo>
                <a:cubicBezTo>
                  <a:pt x="41936" y="35599"/>
                  <a:pt x="44439" y="37911"/>
                  <a:pt x="47051" y="40327"/>
                </a:cubicBezTo>
                <a:cubicBezTo>
                  <a:pt x="49772" y="42845"/>
                  <a:pt x="52580" y="45439"/>
                  <a:pt x="57154" y="45439"/>
                </a:cubicBezTo>
                <a:cubicBezTo>
                  <a:pt x="57563" y="45439"/>
                  <a:pt x="57986" y="45418"/>
                  <a:pt x="58424" y="45375"/>
                </a:cubicBezTo>
                <a:cubicBezTo>
                  <a:pt x="66180" y="44603"/>
                  <a:pt x="72338" y="37906"/>
                  <a:pt x="74196" y="31992"/>
                </a:cubicBezTo>
                <a:cubicBezTo>
                  <a:pt x="77571" y="21249"/>
                  <a:pt x="69287" y="5826"/>
                  <a:pt x="51581" y="0"/>
                </a:cubicBezTo>
                <a:close/>
              </a:path>
            </a:pathLst>
          </a:cu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10"/>
          <p:cNvSpPr txBox="1">
            <a:spLocks noGrp="1"/>
          </p:cNvSpPr>
          <p:nvPr>
            <p:ph type="ctrTitle"/>
          </p:nvPr>
        </p:nvSpPr>
        <p:spPr>
          <a:xfrm>
            <a:off x="1187550" y="370845"/>
            <a:ext cx="6768900" cy="65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 sz="18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17_1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3"/>
          <p:cNvSpPr txBox="1">
            <a:spLocks noGrp="1"/>
          </p:cNvSpPr>
          <p:nvPr>
            <p:ph type="ctrTitle"/>
          </p:nvPr>
        </p:nvSpPr>
        <p:spPr>
          <a:xfrm>
            <a:off x="2021100" y="3350175"/>
            <a:ext cx="51018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grpSp>
        <p:nvGrpSpPr>
          <p:cNvPr id="129" name="Google Shape;129;p13"/>
          <p:cNvGrpSpPr/>
          <p:nvPr/>
        </p:nvGrpSpPr>
        <p:grpSpPr>
          <a:xfrm>
            <a:off x="-401400" y="-769400"/>
            <a:ext cx="9545369" cy="5926947"/>
            <a:chOff x="-401400" y="-769400"/>
            <a:chExt cx="9545369" cy="5926947"/>
          </a:xfrm>
        </p:grpSpPr>
        <p:sp>
          <p:nvSpPr>
            <p:cNvPr id="130" name="Google Shape;130;p13"/>
            <p:cNvSpPr/>
            <p:nvPr/>
          </p:nvSpPr>
          <p:spPr>
            <a:xfrm>
              <a:off x="-3665" y="-5057"/>
              <a:ext cx="3870939" cy="1994217"/>
            </a:xfrm>
            <a:custGeom>
              <a:avLst/>
              <a:gdLst/>
              <a:ahLst/>
              <a:cxnLst/>
              <a:rect l="l" t="t" r="r" b="b"/>
              <a:pathLst>
                <a:path w="81968" h="42228" extrusionOk="0">
                  <a:moveTo>
                    <a:pt x="5172" y="1"/>
                  </a:moveTo>
                  <a:cubicBezTo>
                    <a:pt x="3158" y="1734"/>
                    <a:pt x="1410" y="3588"/>
                    <a:pt x="0" y="5540"/>
                  </a:cubicBezTo>
                  <a:lnTo>
                    <a:pt x="0" y="31250"/>
                  </a:lnTo>
                  <a:cubicBezTo>
                    <a:pt x="2674" y="35707"/>
                    <a:pt x="6567" y="39393"/>
                    <a:pt x="11319" y="41079"/>
                  </a:cubicBezTo>
                  <a:cubicBezTo>
                    <a:pt x="13501" y="41853"/>
                    <a:pt x="15927" y="42228"/>
                    <a:pt x="18363" y="42228"/>
                  </a:cubicBezTo>
                  <a:cubicBezTo>
                    <a:pt x="24510" y="42228"/>
                    <a:pt x="30721" y="39840"/>
                    <a:pt x="33256" y="35456"/>
                  </a:cubicBezTo>
                  <a:cubicBezTo>
                    <a:pt x="36872" y="29196"/>
                    <a:pt x="30707" y="22819"/>
                    <a:pt x="35066" y="16603"/>
                  </a:cubicBezTo>
                  <a:cubicBezTo>
                    <a:pt x="37342" y="13364"/>
                    <a:pt x="41650" y="11345"/>
                    <a:pt x="45592" y="11345"/>
                  </a:cubicBezTo>
                  <a:cubicBezTo>
                    <a:pt x="46268" y="11345"/>
                    <a:pt x="46933" y="11405"/>
                    <a:pt x="47575" y="11527"/>
                  </a:cubicBezTo>
                  <a:cubicBezTo>
                    <a:pt x="53048" y="12572"/>
                    <a:pt x="53231" y="17514"/>
                    <a:pt x="59178" y="20049"/>
                  </a:cubicBezTo>
                  <a:cubicBezTo>
                    <a:pt x="61294" y="20950"/>
                    <a:pt x="63714" y="21404"/>
                    <a:pt x="66114" y="21404"/>
                  </a:cubicBezTo>
                  <a:cubicBezTo>
                    <a:pt x="70519" y="21404"/>
                    <a:pt x="74857" y="19876"/>
                    <a:pt x="77127" y="16785"/>
                  </a:cubicBezTo>
                  <a:cubicBezTo>
                    <a:pt x="81967" y="10194"/>
                    <a:pt x="80241" y="4680"/>
                    <a:pt x="766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13"/>
            <p:cNvSpPr/>
            <p:nvPr/>
          </p:nvSpPr>
          <p:spPr>
            <a:xfrm>
              <a:off x="-401400" y="-769400"/>
              <a:ext cx="3663338" cy="4146874"/>
            </a:xfrm>
            <a:custGeom>
              <a:avLst/>
              <a:gdLst/>
              <a:ahLst/>
              <a:cxnLst/>
              <a:rect l="l" t="t" r="r" b="b"/>
              <a:pathLst>
                <a:path w="77572" h="87811" extrusionOk="0">
                  <a:moveTo>
                    <a:pt x="51581" y="0"/>
                  </a:moveTo>
                  <a:lnTo>
                    <a:pt x="51447" y="404"/>
                  </a:lnTo>
                  <a:cubicBezTo>
                    <a:pt x="68915" y="6154"/>
                    <a:pt x="77102" y="21315"/>
                    <a:pt x="73788" y="31865"/>
                  </a:cubicBezTo>
                  <a:cubicBezTo>
                    <a:pt x="71974" y="37648"/>
                    <a:pt x="65955" y="44198"/>
                    <a:pt x="58380" y="44949"/>
                  </a:cubicBezTo>
                  <a:cubicBezTo>
                    <a:pt x="57960" y="44991"/>
                    <a:pt x="57555" y="45011"/>
                    <a:pt x="57162" y="45011"/>
                  </a:cubicBezTo>
                  <a:cubicBezTo>
                    <a:pt x="52742" y="45011"/>
                    <a:pt x="49997" y="42473"/>
                    <a:pt x="47339" y="40015"/>
                  </a:cubicBezTo>
                  <a:cubicBezTo>
                    <a:pt x="44758" y="37630"/>
                    <a:pt x="42113" y="35182"/>
                    <a:pt x="37977" y="35182"/>
                  </a:cubicBezTo>
                  <a:cubicBezTo>
                    <a:pt x="36749" y="35182"/>
                    <a:pt x="35389" y="35398"/>
                    <a:pt x="33861" y="35895"/>
                  </a:cubicBezTo>
                  <a:cubicBezTo>
                    <a:pt x="29039" y="37465"/>
                    <a:pt x="26803" y="45699"/>
                    <a:pt x="28099" y="51733"/>
                  </a:cubicBezTo>
                  <a:cubicBezTo>
                    <a:pt x="29083" y="56311"/>
                    <a:pt x="32000" y="58762"/>
                    <a:pt x="34826" y="61132"/>
                  </a:cubicBezTo>
                  <a:cubicBezTo>
                    <a:pt x="37706" y="63550"/>
                    <a:pt x="40431" y="65834"/>
                    <a:pt x="41152" y="70215"/>
                  </a:cubicBezTo>
                  <a:cubicBezTo>
                    <a:pt x="41967" y="75193"/>
                    <a:pt x="39811" y="80797"/>
                    <a:pt x="35784" y="84158"/>
                  </a:cubicBezTo>
                  <a:cubicBezTo>
                    <a:pt x="32863" y="86595"/>
                    <a:pt x="29401" y="87385"/>
                    <a:pt x="26142" y="87385"/>
                  </a:cubicBezTo>
                  <a:cubicBezTo>
                    <a:pt x="22129" y="87385"/>
                    <a:pt x="18422" y="86187"/>
                    <a:pt x="16406" y="85393"/>
                  </a:cubicBezTo>
                  <a:cubicBezTo>
                    <a:pt x="4466" y="80688"/>
                    <a:pt x="992" y="67779"/>
                    <a:pt x="416" y="65240"/>
                  </a:cubicBezTo>
                  <a:lnTo>
                    <a:pt x="1" y="65332"/>
                  </a:lnTo>
                  <a:cubicBezTo>
                    <a:pt x="583" y="67910"/>
                    <a:pt x="4108" y="81005"/>
                    <a:pt x="16250" y="85790"/>
                  </a:cubicBezTo>
                  <a:cubicBezTo>
                    <a:pt x="18297" y="86595"/>
                    <a:pt x="22062" y="87811"/>
                    <a:pt x="26144" y="87811"/>
                  </a:cubicBezTo>
                  <a:cubicBezTo>
                    <a:pt x="29487" y="87811"/>
                    <a:pt x="33045" y="86999"/>
                    <a:pt x="36056" y="84486"/>
                  </a:cubicBezTo>
                  <a:cubicBezTo>
                    <a:pt x="40197" y="81030"/>
                    <a:pt x="42411" y="75269"/>
                    <a:pt x="41570" y="70145"/>
                  </a:cubicBezTo>
                  <a:cubicBezTo>
                    <a:pt x="40824" y="65608"/>
                    <a:pt x="37914" y="63164"/>
                    <a:pt x="35099" y="60804"/>
                  </a:cubicBezTo>
                  <a:cubicBezTo>
                    <a:pt x="32331" y="58481"/>
                    <a:pt x="29469" y="56078"/>
                    <a:pt x="28515" y="51646"/>
                  </a:cubicBezTo>
                  <a:cubicBezTo>
                    <a:pt x="27284" y="45903"/>
                    <a:pt x="29451" y="37779"/>
                    <a:pt x="33992" y="36300"/>
                  </a:cubicBezTo>
                  <a:cubicBezTo>
                    <a:pt x="35490" y="35812"/>
                    <a:pt x="36814" y="35599"/>
                    <a:pt x="38007" y="35599"/>
                  </a:cubicBezTo>
                  <a:cubicBezTo>
                    <a:pt x="41936" y="35599"/>
                    <a:pt x="44439" y="37911"/>
                    <a:pt x="47051" y="40327"/>
                  </a:cubicBezTo>
                  <a:cubicBezTo>
                    <a:pt x="49772" y="42845"/>
                    <a:pt x="52580" y="45439"/>
                    <a:pt x="57154" y="45439"/>
                  </a:cubicBezTo>
                  <a:cubicBezTo>
                    <a:pt x="57563" y="45439"/>
                    <a:pt x="57986" y="45418"/>
                    <a:pt x="58424" y="45375"/>
                  </a:cubicBezTo>
                  <a:cubicBezTo>
                    <a:pt x="66180" y="44603"/>
                    <a:pt x="72338" y="37906"/>
                    <a:pt x="74196" y="31992"/>
                  </a:cubicBezTo>
                  <a:cubicBezTo>
                    <a:pt x="77571" y="21249"/>
                    <a:pt x="69287" y="5826"/>
                    <a:pt x="5158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13"/>
            <p:cNvSpPr/>
            <p:nvPr/>
          </p:nvSpPr>
          <p:spPr>
            <a:xfrm>
              <a:off x="3558177" y="401215"/>
              <a:ext cx="633193" cy="490142"/>
            </a:xfrm>
            <a:custGeom>
              <a:avLst/>
              <a:gdLst/>
              <a:ahLst/>
              <a:cxnLst/>
              <a:rect l="l" t="t" r="r" b="b"/>
              <a:pathLst>
                <a:path w="7361" h="5698" extrusionOk="0">
                  <a:moveTo>
                    <a:pt x="2773" y="1"/>
                  </a:moveTo>
                  <a:cubicBezTo>
                    <a:pt x="2306" y="1"/>
                    <a:pt x="1841" y="117"/>
                    <a:pt x="1421" y="410"/>
                  </a:cubicBezTo>
                  <a:cubicBezTo>
                    <a:pt x="291" y="1196"/>
                    <a:pt x="0" y="2890"/>
                    <a:pt x="517" y="3971"/>
                  </a:cubicBezTo>
                  <a:cubicBezTo>
                    <a:pt x="1084" y="5156"/>
                    <a:pt x="2659" y="5697"/>
                    <a:pt x="4107" y="5697"/>
                  </a:cubicBezTo>
                  <a:cubicBezTo>
                    <a:pt x="5291" y="5697"/>
                    <a:pt x="6390" y="5335"/>
                    <a:pt x="6784" y="4667"/>
                  </a:cubicBezTo>
                  <a:cubicBezTo>
                    <a:pt x="7360" y="3695"/>
                    <a:pt x="6504" y="1965"/>
                    <a:pt x="5416" y="1055"/>
                  </a:cubicBezTo>
                  <a:cubicBezTo>
                    <a:pt x="4821" y="558"/>
                    <a:pt x="3792" y="1"/>
                    <a:pt x="27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13"/>
            <p:cNvSpPr/>
            <p:nvPr/>
          </p:nvSpPr>
          <p:spPr>
            <a:xfrm>
              <a:off x="5670698" y="2890999"/>
              <a:ext cx="3473272" cy="2266524"/>
            </a:xfrm>
            <a:custGeom>
              <a:avLst/>
              <a:gdLst/>
              <a:ahLst/>
              <a:cxnLst/>
              <a:rect l="l" t="t" r="r" b="b"/>
              <a:pathLst>
                <a:path w="50219" h="32771" extrusionOk="0">
                  <a:moveTo>
                    <a:pt x="45381" y="1"/>
                  </a:moveTo>
                  <a:cubicBezTo>
                    <a:pt x="44950" y="1"/>
                    <a:pt x="44511" y="34"/>
                    <a:pt x="44064" y="105"/>
                  </a:cubicBezTo>
                  <a:cubicBezTo>
                    <a:pt x="41147" y="567"/>
                    <a:pt x="37823" y="2650"/>
                    <a:pt x="36727" y="5779"/>
                  </a:cubicBezTo>
                  <a:cubicBezTo>
                    <a:pt x="35179" y="10200"/>
                    <a:pt x="39414" y="12960"/>
                    <a:pt x="38077" y="17701"/>
                  </a:cubicBezTo>
                  <a:cubicBezTo>
                    <a:pt x="36853" y="22035"/>
                    <a:pt x="32065" y="24150"/>
                    <a:pt x="31508" y="24387"/>
                  </a:cubicBezTo>
                  <a:cubicBezTo>
                    <a:pt x="30178" y="24952"/>
                    <a:pt x="28991" y="25160"/>
                    <a:pt x="27840" y="25160"/>
                  </a:cubicBezTo>
                  <a:cubicBezTo>
                    <a:pt x="24606" y="25160"/>
                    <a:pt x="21653" y="23518"/>
                    <a:pt x="16605" y="23518"/>
                  </a:cubicBezTo>
                  <a:cubicBezTo>
                    <a:pt x="15673" y="23518"/>
                    <a:pt x="14670" y="23574"/>
                    <a:pt x="13580" y="23706"/>
                  </a:cubicBezTo>
                  <a:cubicBezTo>
                    <a:pt x="10619" y="24067"/>
                    <a:pt x="6566" y="24617"/>
                    <a:pt x="3391" y="27742"/>
                  </a:cubicBezTo>
                  <a:cubicBezTo>
                    <a:pt x="2178" y="28935"/>
                    <a:pt x="801" y="30786"/>
                    <a:pt x="0" y="32771"/>
                  </a:cubicBezTo>
                  <a:lnTo>
                    <a:pt x="50218" y="32771"/>
                  </a:lnTo>
                  <a:lnTo>
                    <a:pt x="50218" y="1383"/>
                  </a:lnTo>
                  <a:cubicBezTo>
                    <a:pt x="48791" y="568"/>
                    <a:pt x="47160" y="1"/>
                    <a:pt x="45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13"/>
            <p:cNvSpPr/>
            <p:nvPr/>
          </p:nvSpPr>
          <p:spPr>
            <a:xfrm>
              <a:off x="6273849" y="4211069"/>
              <a:ext cx="1455114" cy="946478"/>
            </a:xfrm>
            <a:custGeom>
              <a:avLst/>
              <a:gdLst/>
              <a:ahLst/>
              <a:cxnLst/>
              <a:rect l="l" t="t" r="r" b="b"/>
              <a:pathLst>
                <a:path w="16916" h="11003" extrusionOk="0">
                  <a:moveTo>
                    <a:pt x="7808" y="1"/>
                  </a:moveTo>
                  <a:cubicBezTo>
                    <a:pt x="2923" y="1"/>
                    <a:pt x="1" y="6628"/>
                    <a:pt x="937" y="11003"/>
                  </a:cubicBezTo>
                  <a:lnTo>
                    <a:pt x="16072" y="11003"/>
                  </a:lnTo>
                  <a:cubicBezTo>
                    <a:pt x="16690" y="9768"/>
                    <a:pt x="16916" y="8293"/>
                    <a:pt x="16381" y="6611"/>
                  </a:cubicBezTo>
                  <a:cubicBezTo>
                    <a:pt x="15259" y="3064"/>
                    <a:pt x="11275" y="238"/>
                    <a:pt x="8213" y="16"/>
                  </a:cubicBezTo>
                  <a:cubicBezTo>
                    <a:pt x="8076" y="6"/>
                    <a:pt x="7942" y="1"/>
                    <a:pt x="780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13"/>
            <p:cNvSpPr/>
            <p:nvPr/>
          </p:nvSpPr>
          <p:spPr>
            <a:xfrm flipH="1">
              <a:off x="8311031" y="2356754"/>
              <a:ext cx="267508" cy="246846"/>
            </a:xfrm>
            <a:custGeom>
              <a:avLst/>
              <a:gdLst/>
              <a:ahLst/>
              <a:cxnLst/>
              <a:rect l="l" t="t" r="r" b="b"/>
              <a:pathLst>
                <a:path w="20542" h="18959" extrusionOk="0">
                  <a:moveTo>
                    <a:pt x="10127" y="1"/>
                  </a:moveTo>
                  <a:cubicBezTo>
                    <a:pt x="9567" y="1"/>
                    <a:pt x="9003" y="62"/>
                    <a:pt x="8442" y="190"/>
                  </a:cubicBezTo>
                  <a:cubicBezTo>
                    <a:pt x="3755" y="1261"/>
                    <a:pt x="1" y="6880"/>
                    <a:pt x="1734" y="12334"/>
                  </a:cubicBezTo>
                  <a:cubicBezTo>
                    <a:pt x="3058" y="16499"/>
                    <a:pt x="7069" y="18958"/>
                    <a:pt x="11019" y="18958"/>
                  </a:cubicBezTo>
                  <a:cubicBezTo>
                    <a:pt x="11990" y="18958"/>
                    <a:pt x="12959" y="18809"/>
                    <a:pt x="13882" y="18500"/>
                  </a:cubicBezTo>
                  <a:cubicBezTo>
                    <a:pt x="17218" y="17378"/>
                    <a:pt x="19731" y="14250"/>
                    <a:pt x="20044" y="10885"/>
                  </a:cubicBezTo>
                  <a:cubicBezTo>
                    <a:pt x="20541" y="5551"/>
                    <a:pt x="15481" y="1"/>
                    <a:pt x="101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6" name="Google Shape;136;p13"/>
          <p:cNvSpPr txBox="1">
            <a:spLocks noGrp="1"/>
          </p:cNvSpPr>
          <p:nvPr>
            <p:ph type="subTitle" idx="1"/>
          </p:nvPr>
        </p:nvSpPr>
        <p:spPr>
          <a:xfrm flipH="1">
            <a:off x="2021100" y="2198825"/>
            <a:ext cx="5101800" cy="111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lanquin Dark"/>
              <a:buNone/>
              <a:defRPr sz="2800">
                <a:solidFill>
                  <a:schemeClr val="dk1"/>
                </a:solidFill>
                <a:latin typeface="Palanquin Dark"/>
                <a:ea typeface="Palanquin Dark"/>
                <a:cs typeface="Palanquin Dark"/>
                <a:sym typeface="Palanquin Dar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irang Haerang"/>
              <a:buNone/>
              <a:defRPr sz="2800">
                <a:solidFill>
                  <a:schemeClr val="dk1"/>
                </a:solidFill>
                <a:latin typeface="Kirang Haerang"/>
                <a:ea typeface="Kirang Haerang"/>
                <a:cs typeface="Kirang Haerang"/>
                <a:sym typeface="Kirang Haerang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irang Haerang"/>
              <a:buNone/>
              <a:defRPr sz="2800">
                <a:solidFill>
                  <a:schemeClr val="dk1"/>
                </a:solidFill>
                <a:latin typeface="Kirang Haerang"/>
                <a:ea typeface="Kirang Haerang"/>
                <a:cs typeface="Kirang Haerang"/>
                <a:sym typeface="Kirang Haerang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irang Haerang"/>
              <a:buNone/>
              <a:defRPr sz="2800">
                <a:solidFill>
                  <a:schemeClr val="dk1"/>
                </a:solidFill>
                <a:latin typeface="Kirang Haerang"/>
                <a:ea typeface="Kirang Haerang"/>
                <a:cs typeface="Kirang Haerang"/>
                <a:sym typeface="Kirang Haerang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irang Haerang"/>
              <a:buNone/>
              <a:defRPr sz="2800">
                <a:solidFill>
                  <a:schemeClr val="dk1"/>
                </a:solidFill>
                <a:latin typeface="Kirang Haerang"/>
                <a:ea typeface="Kirang Haerang"/>
                <a:cs typeface="Kirang Haerang"/>
                <a:sym typeface="Kirang Haerang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irang Haerang"/>
              <a:buNone/>
              <a:defRPr sz="2800">
                <a:solidFill>
                  <a:schemeClr val="dk1"/>
                </a:solidFill>
                <a:latin typeface="Kirang Haerang"/>
                <a:ea typeface="Kirang Haerang"/>
                <a:cs typeface="Kirang Haerang"/>
                <a:sym typeface="Kirang Haerang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irang Haerang"/>
              <a:buNone/>
              <a:defRPr sz="2800">
                <a:solidFill>
                  <a:schemeClr val="dk1"/>
                </a:solidFill>
                <a:latin typeface="Kirang Haerang"/>
                <a:ea typeface="Kirang Haerang"/>
                <a:cs typeface="Kirang Haerang"/>
                <a:sym typeface="Kirang Haerang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irang Haerang"/>
              <a:buNone/>
              <a:defRPr sz="2800">
                <a:solidFill>
                  <a:schemeClr val="dk1"/>
                </a:solidFill>
                <a:latin typeface="Kirang Haerang"/>
                <a:ea typeface="Kirang Haerang"/>
                <a:cs typeface="Kirang Haerang"/>
                <a:sym typeface="Kirang Haerang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irang Haerang"/>
              <a:buNone/>
              <a:defRPr sz="2800">
                <a:solidFill>
                  <a:schemeClr val="dk1"/>
                </a:solidFill>
                <a:latin typeface="Kirang Haerang"/>
                <a:ea typeface="Kirang Haerang"/>
                <a:cs typeface="Kirang Haerang"/>
                <a:sym typeface="Kirang Haerang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legoo"/>
              <a:buChar char="●"/>
              <a:defRPr sz="1800">
                <a:solidFill>
                  <a:schemeClr val="dk1"/>
                </a:solidFill>
                <a:latin typeface="Glegoo"/>
                <a:ea typeface="Glegoo"/>
                <a:cs typeface="Glegoo"/>
                <a:sym typeface="Glego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legoo"/>
              <a:buChar char="○"/>
              <a:defRPr>
                <a:solidFill>
                  <a:schemeClr val="dk1"/>
                </a:solidFill>
                <a:latin typeface="Glegoo"/>
                <a:ea typeface="Glegoo"/>
                <a:cs typeface="Glegoo"/>
                <a:sym typeface="Glego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legoo"/>
              <a:buChar char="■"/>
              <a:defRPr>
                <a:solidFill>
                  <a:schemeClr val="dk1"/>
                </a:solidFill>
                <a:latin typeface="Glegoo"/>
                <a:ea typeface="Glegoo"/>
                <a:cs typeface="Glegoo"/>
                <a:sym typeface="Glego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legoo"/>
              <a:buChar char="●"/>
              <a:defRPr>
                <a:solidFill>
                  <a:schemeClr val="dk1"/>
                </a:solidFill>
                <a:latin typeface="Glegoo"/>
                <a:ea typeface="Glegoo"/>
                <a:cs typeface="Glegoo"/>
                <a:sym typeface="Glego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legoo"/>
              <a:buChar char="○"/>
              <a:defRPr>
                <a:solidFill>
                  <a:schemeClr val="dk1"/>
                </a:solidFill>
                <a:latin typeface="Glegoo"/>
                <a:ea typeface="Glegoo"/>
                <a:cs typeface="Glegoo"/>
                <a:sym typeface="Glego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legoo"/>
              <a:buChar char="■"/>
              <a:defRPr>
                <a:solidFill>
                  <a:schemeClr val="dk1"/>
                </a:solidFill>
                <a:latin typeface="Glegoo"/>
                <a:ea typeface="Glegoo"/>
                <a:cs typeface="Glegoo"/>
                <a:sym typeface="Glego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legoo"/>
              <a:buChar char="●"/>
              <a:defRPr>
                <a:solidFill>
                  <a:schemeClr val="dk1"/>
                </a:solidFill>
                <a:latin typeface="Glegoo"/>
                <a:ea typeface="Glegoo"/>
                <a:cs typeface="Glegoo"/>
                <a:sym typeface="Glego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legoo"/>
              <a:buChar char="○"/>
              <a:defRPr>
                <a:solidFill>
                  <a:schemeClr val="dk1"/>
                </a:solidFill>
                <a:latin typeface="Glegoo"/>
                <a:ea typeface="Glegoo"/>
                <a:cs typeface="Glegoo"/>
                <a:sym typeface="Glego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Glegoo"/>
              <a:buChar char="■"/>
              <a:defRPr>
                <a:solidFill>
                  <a:schemeClr val="dk1"/>
                </a:solidFill>
                <a:latin typeface="Glegoo"/>
                <a:ea typeface="Glegoo"/>
                <a:cs typeface="Glegoo"/>
                <a:sym typeface="Glego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9" r:id="rId9"/>
    <p:sldLayoutId id="2147483663" r:id="rId10"/>
    <p:sldLayoutId id="2147483664" r:id="rId11"/>
    <p:sldLayoutId id="2147483668" r:id="rId12"/>
    <p:sldLayoutId id="2147483669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00FF00"/>
          </p15:clr>
        </p15:guide>
        <p15:guide id="2">
          <p15:clr>
            <a:srgbClr val="00FF00"/>
          </p15:clr>
        </p15:guide>
        <p15:guide id="3" pos="5760">
          <p15:clr>
            <a:srgbClr val="00FF00"/>
          </p15:clr>
        </p15:guide>
        <p15:guide id="4" pos="449">
          <p15:clr>
            <a:srgbClr val="00FF00"/>
          </p15:clr>
        </p15:guide>
        <p15:guide id="5" pos="5311">
          <p15:clr>
            <a:srgbClr val="00FF00"/>
          </p15:clr>
        </p15:guide>
        <p15:guide id="6" orient="horz" pos="1620">
          <p15:clr>
            <a:srgbClr val="EA4335"/>
          </p15:clr>
        </p15:guide>
        <p15:guide id="7" orient="horz" pos="340">
          <p15:clr>
            <a:srgbClr val="00FF00"/>
          </p15:clr>
        </p15:guide>
        <p15:guide id="8" orient="horz">
          <p15:clr>
            <a:srgbClr val="00FF00"/>
          </p15:clr>
        </p15:guide>
        <p15:guide id="9" orient="horz" pos="2903">
          <p15:clr>
            <a:srgbClr val="00FF00"/>
          </p15:clr>
        </p15:guide>
        <p15:guide id="10" orient="horz" pos="3237">
          <p15:clr>
            <a:srgbClr val="00FF0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6"/>
          <p:cNvSpPr/>
          <p:nvPr/>
        </p:nvSpPr>
        <p:spPr>
          <a:xfrm>
            <a:off x="4075050" y="1352275"/>
            <a:ext cx="3489000" cy="3489000"/>
          </a:xfrm>
          <a:prstGeom prst="ellipse">
            <a:avLst/>
          </a:prstGeom>
          <a:gradFill>
            <a:gsLst>
              <a:gs pos="0">
                <a:srgbClr val="434343">
                  <a:alpha val="43137"/>
                </a:srgbClr>
              </a:gs>
              <a:gs pos="50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26"/>
          <p:cNvSpPr txBox="1">
            <a:spLocks noGrp="1"/>
          </p:cNvSpPr>
          <p:nvPr>
            <p:ph type="ctrTitle"/>
          </p:nvPr>
        </p:nvSpPr>
        <p:spPr>
          <a:xfrm>
            <a:off x="3017325" y="1545550"/>
            <a:ext cx="5194200" cy="248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0" dirty="0" smtClean="0">
                <a:solidFill>
                  <a:schemeClr val="dk1"/>
                </a:solidFill>
              </a:rPr>
              <a:t>SPORTS</a:t>
            </a:r>
            <a:endParaRPr sz="6500" dirty="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43"/>
          <p:cNvSpPr txBox="1">
            <a:spLocks noGrp="1"/>
          </p:cNvSpPr>
          <p:nvPr>
            <p:ph type="ctrTitle"/>
          </p:nvPr>
        </p:nvSpPr>
        <p:spPr>
          <a:xfrm>
            <a:off x="1173373" y="115664"/>
            <a:ext cx="6768900" cy="65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44" name="Google Shape;844;p43"/>
          <p:cNvSpPr txBox="1"/>
          <p:nvPr/>
        </p:nvSpPr>
        <p:spPr>
          <a:xfrm>
            <a:off x="4159763" y="1597750"/>
            <a:ext cx="1553400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lt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33%</a:t>
            </a:r>
            <a:endParaRPr sz="3600" dirty="0">
              <a:solidFill>
                <a:schemeClr val="lt1"/>
              </a:solidFill>
              <a:latin typeface="Palanquin Dark SemiBold"/>
              <a:ea typeface="Palanquin Dark SemiBold"/>
              <a:cs typeface="Palanquin Dark SemiBold"/>
              <a:sym typeface="Palanquin Dark SemiBold"/>
            </a:endParaRPr>
          </a:p>
        </p:txBody>
      </p:sp>
      <p:sp>
        <p:nvSpPr>
          <p:cNvPr id="846" name="Google Shape;846;p43"/>
          <p:cNvSpPr txBox="1"/>
          <p:nvPr/>
        </p:nvSpPr>
        <p:spPr>
          <a:xfrm>
            <a:off x="3303116" y="3780894"/>
            <a:ext cx="5968409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 err="1" smtClean="0">
                <a:solidFill>
                  <a:schemeClr val="dk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Te</a:t>
            </a:r>
            <a:r>
              <a:rPr lang="en-US" sz="4800" dirty="0" smtClean="0">
                <a:solidFill>
                  <a:schemeClr val="dk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__</a:t>
            </a:r>
            <a:r>
              <a:rPr lang="en-US" sz="4800" dirty="0" err="1" smtClean="0">
                <a:solidFill>
                  <a:schemeClr val="dk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i</a:t>
            </a:r>
            <a:r>
              <a:rPr lang="en-US" sz="4800" dirty="0" smtClean="0">
                <a:solidFill>
                  <a:schemeClr val="dk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_</a:t>
            </a:r>
            <a:endParaRPr sz="4800" dirty="0">
              <a:solidFill>
                <a:schemeClr val="dk1"/>
              </a:solidFill>
              <a:latin typeface="Palanquin Dark SemiBold"/>
              <a:ea typeface="Palanquin Dark SemiBold"/>
              <a:cs typeface="Palanquin Dark SemiBold"/>
              <a:sym typeface="Palanquin Dark SemiBold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34790" y="4383240"/>
            <a:ext cx="21050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SzPts val="1000"/>
            </a:pPr>
            <a:r>
              <a:rPr lang="en-US" sz="4800" dirty="0" smtClean="0">
                <a:solidFill>
                  <a:srgbClr val="FF0000"/>
                </a:solidFill>
                <a:latin typeface="Palanquin Dark SemiBold"/>
                <a:ea typeface="Palanquin Dark SemiBold"/>
                <a:cs typeface="Palanquin Dark SemiBold"/>
                <a:sym typeface="Glegoo"/>
              </a:rPr>
              <a:t>Tennis</a:t>
            </a:r>
            <a:endParaRPr lang="en-US" sz="4800" dirty="0">
              <a:solidFill>
                <a:srgbClr val="FF0000"/>
              </a:solidFill>
              <a:latin typeface="Palanquin Dark SemiBold"/>
              <a:ea typeface="Palanquin Dark SemiBold"/>
              <a:cs typeface="Palanquin Dark SemiBold"/>
              <a:sym typeface="Glegoo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251" y="233350"/>
            <a:ext cx="5145024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94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43"/>
          <p:cNvSpPr txBox="1">
            <a:spLocks noGrp="1"/>
          </p:cNvSpPr>
          <p:nvPr>
            <p:ph type="ctrTitle"/>
          </p:nvPr>
        </p:nvSpPr>
        <p:spPr>
          <a:xfrm>
            <a:off x="1173373" y="115664"/>
            <a:ext cx="6768900" cy="65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44" name="Google Shape;844;p43"/>
          <p:cNvSpPr txBox="1"/>
          <p:nvPr/>
        </p:nvSpPr>
        <p:spPr>
          <a:xfrm>
            <a:off x="4159763" y="1597750"/>
            <a:ext cx="1553400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lt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33%</a:t>
            </a:r>
            <a:endParaRPr sz="3600" dirty="0">
              <a:solidFill>
                <a:schemeClr val="lt1"/>
              </a:solidFill>
              <a:latin typeface="Palanquin Dark SemiBold"/>
              <a:ea typeface="Palanquin Dark SemiBold"/>
              <a:cs typeface="Palanquin Dark SemiBold"/>
              <a:sym typeface="Palanquin Dark SemiBold"/>
            </a:endParaRPr>
          </a:p>
        </p:txBody>
      </p:sp>
      <p:sp>
        <p:nvSpPr>
          <p:cNvPr id="846" name="Google Shape;846;p43"/>
          <p:cNvSpPr txBox="1"/>
          <p:nvPr/>
        </p:nvSpPr>
        <p:spPr>
          <a:xfrm>
            <a:off x="3303116" y="3780894"/>
            <a:ext cx="5968409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 smtClean="0">
                <a:solidFill>
                  <a:schemeClr val="dk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Bad__</a:t>
            </a:r>
            <a:r>
              <a:rPr lang="en-US" sz="4800" dirty="0" err="1" smtClean="0">
                <a:solidFill>
                  <a:schemeClr val="dk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n_on</a:t>
            </a:r>
            <a:endParaRPr sz="4800" dirty="0">
              <a:solidFill>
                <a:schemeClr val="dk1"/>
              </a:solidFill>
              <a:latin typeface="Palanquin Dark SemiBold"/>
              <a:ea typeface="Palanquin Dark SemiBold"/>
              <a:cs typeface="Palanquin Dark SemiBold"/>
              <a:sym typeface="Palanquin Dark SemiBold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89581" y="4383240"/>
            <a:ext cx="33954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SzPts val="1000"/>
            </a:pPr>
            <a:r>
              <a:rPr lang="en-US" sz="4800" dirty="0" smtClean="0">
                <a:solidFill>
                  <a:srgbClr val="FF0000"/>
                </a:solidFill>
                <a:latin typeface="Palanquin Dark SemiBold"/>
                <a:ea typeface="Palanquin Dark SemiBold"/>
                <a:cs typeface="Palanquin Dark SemiBold"/>
                <a:sym typeface="Glegoo"/>
              </a:rPr>
              <a:t>Badminton</a:t>
            </a:r>
            <a:endParaRPr lang="en-US" sz="4800" dirty="0">
              <a:solidFill>
                <a:srgbClr val="FF0000"/>
              </a:solidFill>
              <a:latin typeface="Palanquin Dark SemiBold"/>
              <a:ea typeface="Palanquin Dark SemiBold"/>
              <a:cs typeface="Palanquin Dark SemiBold"/>
              <a:sym typeface="Glegoo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33" y="76846"/>
            <a:ext cx="5565106" cy="370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80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43"/>
          <p:cNvSpPr txBox="1">
            <a:spLocks noGrp="1"/>
          </p:cNvSpPr>
          <p:nvPr>
            <p:ph type="ctrTitle"/>
          </p:nvPr>
        </p:nvSpPr>
        <p:spPr>
          <a:xfrm>
            <a:off x="1173373" y="115664"/>
            <a:ext cx="6768900" cy="65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44" name="Google Shape;844;p43"/>
          <p:cNvSpPr txBox="1"/>
          <p:nvPr/>
        </p:nvSpPr>
        <p:spPr>
          <a:xfrm>
            <a:off x="4159763" y="1597750"/>
            <a:ext cx="1553400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lt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33%</a:t>
            </a:r>
            <a:endParaRPr sz="3600" dirty="0">
              <a:solidFill>
                <a:schemeClr val="lt1"/>
              </a:solidFill>
              <a:latin typeface="Palanquin Dark SemiBold"/>
              <a:ea typeface="Palanquin Dark SemiBold"/>
              <a:cs typeface="Palanquin Dark SemiBold"/>
              <a:sym typeface="Palanquin Dark SemiBold"/>
            </a:endParaRPr>
          </a:p>
        </p:txBody>
      </p:sp>
      <p:sp>
        <p:nvSpPr>
          <p:cNvPr id="846" name="Google Shape;846;p43"/>
          <p:cNvSpPr txBox="1"/>
          <p:nvPr/>
        </p:nvSpPr>
        <p:spPr>
          <a:xfrm>
            <a:off x="3303116" y="3780894"/>
            <a:ext cx="5968409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 smtClean="0">
                <a:solidFill>
                  <a:schemeClr val="dk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_</a:t>
            </a:r>
            <a:r>
              <a:rPr lang="en-US" sz="4800" dirty="0" err="1" smtClean="0">
                <a:solidFill>
                  <a:schemeClr val="dk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h_ss</a:t>
            </a:r>
            <a:endParaRPr sz="4800" dirty="0">
              <a:solidFill>
                <a:schemeClr val="dk1"/>
              </a:solidFill>
              <a:latin typeface="Palanquin Dark SemiBold"/>
              <a:ea typeface="Palanquin Dark SemiBold"/>
              <a:cs typeface="Palanquin Dark SemiBold"/>
              <a:sym typeface="Palanquin Dark SemiBold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70242" y="4383240"/>
            <a:ext cx="18341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SzPts val="1000"/>
            </a:pPr>
            <a:r>
              <a:rPr lang="en-US" sz="4800" dirty="0" smtClean="0">
                <a:solidFill>
                  <a:srgbClr val="FF0000"/>
                </a:solidFill>
                <a:latin typeface="Palanquin Dark SemiBold"/>
                <a:ea typeface="Palanquin Dark SemiBold"/>
                <a:cs typeface="Palanquin Dark SemiBold"/>
                <a:sym typeface="Glegoo"/>
              </a:rPr>
              <a:t>Chess</a:t>
            </a:r>
            <a:endParaRPr lang="en-US" sz="4800" dirty="0">
              <a:solidFill>
                <a:srgbClr val="FF0000"/>
              </a:solidFill>
              <a:latin typeface="Palanquin Dark SemiBold"/>
              <a:ea typeface="Palanquin Dark SemiBold"/>
              <a:cs typeface="Palanquin Dark SemiBold"/>
              <a:sym typeface="Glegoo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b="13178"/>
          <a:stretch/>
        </p:blipFill>
        <p:spPr>
          <a:xfrm>
            <a:off x="1467291" y="191386"/>
            <a:ext cx="5117805" cy="321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85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43"/>
          <p:cNvSpPr txBox="1">
            <a:spLocks noGrp="1"/>
          </p:cNvSpPr>
          <p:nvPr>
            <p:ph type="ctrTitle"/>
          </p:nvPr>
        </p:nvSpPr>
        <p:spPr>
          <a:xfrm>
            <a:off x="1173373" y="115664"/>
            <a:ext cx="6768900" cy="65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44" name="Google Shape;844;p43"/>
          <p:cNvSpPr txBox="1"/>
          <p:nvPr/>
        </p:nvSpPr>
        <p:spPr>
          <a:xfrm>
            <a:off x="4159763" y="1597750"/>
            <a:ext cx="1553400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lt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33%</a:t>
            </a:r>
            <a:endParaRPr sz="3600" dirty="0">
              <a:solidFill>
                <a:schemeClr val="lt1"/>
              </a:solidFill>
              <a:latin typeface="Palanquin Dark SemiBold"/>
              <a:ea typeface="Palanquin Dark SemiBold"/>
              <a:cs typeface="Palanquin Dark SemiBold"/>
              <a:sym typeface="Palanquin Dark SemiBold"/>
            </a:endParaRPr>
          </a:p>
        </p:txBody>
      </p:sp>
      <p:sp>
        <p:nvSpPr>
          <p:cNvPr id="846" name="Google Shape;846;p43"/>
          <p:cNvSpPr txBox="1"/>
          <p:nvPr/>
        </p:nvSpPr>
        <p:spPr>
          <a:xfrm>
            <a:off x="3303116" y="3780894"/>
            <a:ext cx="5968409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 err="1" smtClean="0">
                <a:solidFill>
                  <a:schemeClr val="dk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Ta_le</a:t>
            </a:r>
            <a:r>
              <a:rPr lang="en-US" sz="4800" dirty="0" smtClean="0">
                <a:solidFill>
                  <a:schemeClr val="dk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 </a:t>
            </a:r>
            <a:r>
              <a:rPr lang="en-US" sz="4800" dirty="0" err="1" smtClean="0">
                <a:solidFill>
                  <a:schemeClr val="dk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t_nn_s</a:t>
            </a:r>
            <a:endParaRPr sz="4800" dirty="0">
              <a:solidFill>
                <a:schemeClr val="dk1"/>
              </a:solidFill>
              <a:latin typeface="Palanquin Dark SemiBold"/>
              <a:ea typeface="Palanquin Dark SemiBold"/>
              <a:cs typeface="Palanquin Dark SemiBold"/>
              <a:sym typeface="Palanquin Dark SemiBold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30885" y="4383240"/>
            <a:ext cx="37128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SzPts val="1000"/>
            </a:pPr>
            <a:r>
              <a:rPr lang="en-US" sz="4800" dirty="0" smtClean="0">
                <a:solidFill>
                  <a:srgbClr val="FF0000"/>
                </a:solidFill>
                <a:latin typeface="Palanquin Dark SemiBold"/>
                <a:ea typeface="Palanquin Dark SemiBold"/>
                <a:cs typeface="Palanquin Dark SemiBold"/>
                <a:sym typeface="Glegoo"/>
              </a:rPr>
              <a:t>Table tennis</a:t>
            </a:r>
            <a:endParaRPr lang="en-US" sz="4800" dirty="0">
              <a:solidFill>
                <a:srgbClr val="FF0000"/>
              </a:solidFill>
              <a:latin typeface="Palanquin Dark SemiBold"/>
              <a:ea typeface="Palanquin Dark SemiBold"/>
              <a:cs typeface="Palanquin Dark SemiBold"/>
              <a:sym typeface="Glegoo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534" y="161329"/>
            <a:ext cx="4977588" cy="331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89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43"/>
          <p:cNvSpPr txBox="1">
            <a:spLocks noGrp="1"/>
          </p:cNvSpPr>
          <p:nvPr>
            <p:ph type="ctrTitle"/>
          </p:nvPr>
        </p:nvSpPr>
        <p:spPr>
          <a:xfrm>
            <a:off x="1173373" y="115664"/>
            <a:ext cx="6768900" cy="65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44" name="Google Shape;844;p43"/>
          <p:cNvSpPr txBox="1"/>
          <p:nvPr/>
        </p:nvSpPr>
        <p:spPr>
          <a:xfrm>
            <a:off x="4159763" y="1597750"/>
            <a:ext cx="1553400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lt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33%</a:t>
            </a:r>
            <a:endParaRPr sz="3600" dirty="0">
              <a:solidFill>
                <a:schemeClr val="lt1"/>
              </a:solidFill>
              <a:latin typeface="Palanquin Dark SemiBold"/>
              <a:ea typeface="Palanquin Dark SemiBold"/>
              <a:cs typeface="Palanquin Dark SemiBold"/>
              <a:sym typeface="Palanquin Dark SemiBold"/>
            </a:endParaRPr>
          </a:p>
        </p:txBody>
      </p:sp>
      <p:sp>
        <p:nvSpPr>
          <p:cNvPr id="846" name="Google Shape;846;p43"/>
          <p:cNvSpPr txBox="1"/>
          <p:nvPr/>
        </p:nvSpPr>
        <p:spPr>
          <a:xfrm>
            <a:off x="3303116" y="3780894"/>
            <a:ext cx="5968409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 err="1" smtClean="0">
                <a:solidFill>
                  <a:schemeClr val="dk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H_c_ey</a:t>
            </a:r>
            <a:endParaRPr sz="4800" dirty="0">
              <a:solidFill>
                <a:schemeClr val="dk1"/>
              </a:solidFill>
              <a:latin typeface="Palanquin Dark SemiBold"/>
              <a:ea typeface="Palanquin Dark SemiBold"/>
              <a:cs typeface="Palanquin Dark SemiBold"/>
              <a:sym typeface="Palanquin Dark SemiBold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26586" y="4383240"/>
            <a:ext cx="232146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SzPts val="1000"/>
            </a:pPr>
            <a:r>
              <a:rPr lang="en-US" sz="4800" dirty="0" smtClean="0">
                <a:solidFill>
                  <a:srgbClr val="FF0000"/>
                </a:solidFill>
                <a:latin typeface="Palanquin Dark SemiBold"/>
                <a:ea typeface="Palanquin Dark SemiBold"/>
                <a:cs typeface="Palanquin Dark SemiBold"/>
                <a:sym typeface="Glegoo"/>
              </a:rPr>
              <a:t>Hockey</a:t>
            </a:r>
            <a:endParaRPr lang="en-US" sz="4800" dirty="0">
              <a:solidFill>
                <a:srgbClr val="FF0000"/>
              </a:solidFill>
              <a:latin typeface="Palanquin Dark SemiBold"/>
              <a:ea typeface="Palanquin Dark SemiBold"/>
              <a:cs typeface="Palanquin Dark SemiBold"/>
              <a:sym typeface="Glegoo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4" t="17676" r="17710" b="12784"/>
          <a:stretch/>
        </p:blipFill>
        <p:spPr>
          <a:xfrm>
            <a:off x="1970567" y="178213"/>
            <a:ext cx="4494028" cy="3301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5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23789"/>
        </a:solidFill>
        <a:effectLst/>
      </p:bgPr>
    </p:bg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31"/>
          <p:cNvSpPr txBox="1">
            <a:spLocks noGrp="1"/>
          </p:cNvSpPr>
          <p:nvPr>
            <p:ph type="ctrTitle"/>
          </p:nvPr>
        </p:nvSpPr>
        <p:spPr>
          <a:xfrm>
            <a:off x="1227695" y="235694"/>
            <a:ext cx="6768900" cy="65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Расскажи, во что ты умеешь играть. </a:t>
            </a:r>
            <a:br>
              <a:rPr lang="ru-RU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 smtClean="0"/>
              <a:t>Example: </a:t>
            </a:r>
            <a:r>
              <a:rPr lang="en-US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can play…</a:t>
            </a:r>
            <a:endParaRPr sz="4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95" name="Google Shape;295;p31"/>
          <p:cNvGrpSpPr/>
          <p:nvPr/>
        </p:nvGrpSpPr>
        <p:grpSpPr>
          <a:xfrm>
            <a:off x="3338656" y="1996964"/>
            <a:ext cx="368050" cy="283375"/>
            <a:chOff x="7767725" y="1563450"/>
            <a:chExt cx="368050" cy="283375"/>
          </a:xfrm>
        </p:grpSpPr>
        <p:sp>
          <p:nvSpPr>
            <p:cNvPr id="296" name="Google Shape;296;p31"/>
            <p:cNvSpPr/>
            <p:nvPr/>
          </p:nvSpPr>
          <p:spPr>
            <a:xfrm>
              <a:off x="7767725" y="1563450"/>
              <a:ext cx="368050" cy="283375"/>
            </a:xfrm>
            <a:custGeom>
              <a:avLst/>
              <a:gdLst/>
              <a:ahLst/>
              <a:cxnLst/>
              <a:rect l="l" t="t" r="r" b="b"/>
              <a:pathLst>
                <a:path w="14722" h="11335" extrusionOk="0">
                  <a:moveTo>
                    <a:pt x="14134" y="585"/>
                  </a:moveTo>
                  <a:lnTo>
                    <a:pt x="14134" y="8308"/>
                  </a:lnTo>
                  <a:lnTo>
                    <a:pt x="585" y="8308"/>
                  </a:lnTo>
                  <a:lnTo>
                    <a:pt x="585" y="585"/>
                  </a:lnTo>
                  <a:close/>
                  <a:moveTo>
                    <a:pt x="3607" y="8891"/>
                  </a:moveTo>
                  <a:lnTo>
                    <a:pt x="3607" y="10747"/>
                  </a:lnTo>
                  <a:lnTo>
                    <a:pt x="2933" y="10747"/>
                  </a:lnTo>
                  <a:lnTo>
                    <a:pt x="2933" y="8891"/>
                  </a:lnTo>
                  <a:close/>
                  <a:moveTo>
                    <a:pt x="11790" y="8891"/>
                  </a:moveTo>
                  <a:lnTo>
                    <a:pt x="11790" y="10747"/>
                  </a:lnTo>
                  <a:lnTo>
                    <a:pt x="11117" y="10747"/>
                  </a:lnTo>
                  <a:lnTo>
                    <a:pt x="11117" y="8891"/>
                  </a:lnTo>
                  <a:close/>
                  <a:moveTo>
                    <a:pt x="290" y="1"/>
                  </a:moveTo>
                  <a:cubicBezTo>
                    <a:pt x="130" y="1"/>
                    <a:pt x="1" y="130"/>
                    <a:pt x="1" y="290"/>
                  </a:cubicBezTo>
                  <a:lnTo>
                    <a:pt x="1" y="8597"/>
                  </a:lnTo>
                  <a:cubicBezTo>
                    <a:pt x="1" y="8764"/>
                    <a:pt x="130" y="8891"/>
                    <a:pt x="290" y="8891"/>
                  </a:cubicBezTo>
                  <a:lnTo>
                    <a:pt x="2344" y="8891"/>
                  </a:lnTo>
                  <a:lnTo>
                    <a:pt x="2344" y="11041"/>
                  </a:lnTo>
                  <a:cubicBezTo>
                    <a:pt x="2344" y="11202"/>
                    <a:pt x="2477" y="11334"/>
                    <a:pt x="2639" y="11334"/>
                  </a:cubicBezTo>
                  <a:lnTo>
                    <a:pt x="3901" y="11334"/>
                  </a:lnTo>
                  <a:cubicBezTo>
                    <a:pt x="4062" y="11334"/>
                    <a:pt x="4194" y="11202"/>
                    <a:pt x="4194" y="11041"/>
                  </a:cubicBezTo>
                  <a:lnTo>
                    <a:pt x="4194" y="8891"/>
                  </a:lnTo>
                  <a:lnTo>
                    <a:pt x="10528" y="8891"/>
                  </a:lnTo>
                  <a:lnTo>
                    <a:pt x="10528" y="11041"/>
                  </a:lnTo>
                  <a:cubicBezTo>
                    <a:pt x="10528" y="11202"/>
                    <a:pt x="10662" y="11334"/>
                    <a:pt x="10822" y="11334"/>
                  </a:cubicBezTo>
                  <a:lnTo>
                    <a:pt x="12085" y="11334"/>
                  </a:lnTo>
                  <a:cubicBezTo>
                    <a:pt x="12245" y="11334"/>
                    <a:pt x="12374" y="11202"/>
                    <a:pt x="12374" y="11041"/>
                  </a:cubicBezTo>
                  <a:lnTo>
                    <a:pt x="12374" y="8891"/>
                  </a:lnTo>
                  <a:lnTo>
                    <a:pt x="14428" y="8891"/>
                  </a:lnTo>
                  <a:cubicBezTo>
                    <a:pt x="14590" y="8891"/>
                    <a:pt x="14722" y="8764"/>
                    <a:pt x="14722" y="8597"/>
                  </a:cubicBezTo>
                  <a:lnTo>
                    <a:pt x="14722" y="290"/>
                  </a:lnTo>
                  <a:cubicBezTo>
                    <a:pt x="14722" y="130"/>
                    <a:pt x="14590" y="1"/>
                    <a:pt x="144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31"/>
            <p:cNvSpPr/>
            <p:nvPr/>
          </p:nvSpPr>
          <p:spPr>
            <a:xfrm>
              <a:off x="7820050" y="1625600"/>
              <a:ext cx="48425" cy="47000"/>
            </a:xfrm>
            <a:custGeom>
              <a:avLst/>
              <a:gdLst/>
              <a:ahLst/>
              <a:cxnLst/>
              <a:rect l="l" t="t" r="r" b="b"/>
              <a:pathLst>
                <a:path w="1937" h="1880" extrusionOk="0">
                  <a:moveTo>
                    <a:pt x="321" y="0"/>
                  </a:moveTo>
                  <a:cubicBezTo>
                    <a:pt x="246" y="0"/>
                    <a:pt x="171" y="29"/>
                    <a:pt x="114" y="86"/>
                  </a:cubicBezTo>
                  <a:cubicBezTo>
                    <a:pt x="1" y="200"/>
                    <a:pt x="1" y="390"/>
                    <a:pt x="114" y="504"/>
                  </a:cubicBezTo>
                  <a:lnTo>
                    <a:pt x="570" y="955"/>
                  </a:lnTo>
                  <a:lnTo>
                    <a:pt x="204" y="1320"/>
                  </a:lnTo>
                  <a:cubicBezTo>
                    <a:pt x="91" y="1434"/>
                    <a:pt x="91" y="1618"/>
                    <a:pt x="204" y="1732"/>
                  </a:cubicBezTo>
                  <a:cubicBezTo>
                    <a:pt x="261" y="1789"/>
                    <a:pt x="337" y="1818"/>
                    <a:pt x="408" y="1818"/>
                  </a:cubicBezTo>
                  <a:cubicBezTo>
                    <a:pt x="485" y="1818"/>
                    <a:pt x="560" y="1789"/>
                    <a:pt x="617" y="1732"/>
                  </a:cubicBezTo>
                  <a:lnTo>
                    <a:pt x="982" y="1372"/>
                  </a:lnTo>
                  <a:lnTo>
                    <a:pt x="1405" y="1794"/>
                  </a:lnTo>
                  <a:cubicBezTo>
                    <a:pt x="1461" y="1851"/>
                    <a:pt x="1538" y="1879"/>
                    <a:pt x="1613" y="1879"/>
                  </a:cubicBezTo>
                  <a:cubicBezTo>
                    <a:pt x="1689" y="1879"/>
                    <a:pt x="1765" y="1851"/>
                    <a:pt x="1822" y="1794"/>
                  </a:cubicBezTo>
                  <a:cubicBezTo>
                    <a:pt x="1936" y="1680"/>
                    <a:pt x="1936" y="1491"/>
                    <a:pt x="1822" y="1377"/>
                  </a:cubicBezTo>
                  <a:lnTo>
                    <a:pt x="1395" y="955"/>
                  </a:lnTo>
                  <a:lnTo>
                    <a:pt x="1775" y="575"/>
                  </a:lnTo>
                  <a:cubicBezTo>
                    <a:pt x="1888" y="462"/>
                    <a:pt x="1888" y="276"/>
                    <a:pt x="1775" y="162"/>
                  </a:cubicBezTo>
                  <a:cubicBezTo>
                    <a:pt x="1718" y="105"/>
                    <a:pt x="1643" y="77"/>
                    <a:pt x="1568" y="77"/>
                  </a:cubicBezTo>
                  <a:cubicBezTo>
                    <a:pt x="1493" y="77"/>
                    <a:pt x="1418" y="105"/>
                    <a:pt x="1361" y="162"/>
                  </a:cubicBezTo>
                  <a:lnTo>
                    <a:pt x="982" y="541"/>
                  </a:lnTo>
                  <a:lnTo>
                    <a:pt x="531" y="86"/>
                  </a:lnTo>
                  <a:cubicBezTo>
                    <a:pt x="472" y="29"/>
                    <a:pt x="396" y="0"/>
                    <a:pt x="3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31"/>
            <p:cNvSpPr/>
            <p:nvPr/>
          </p:nvSpPr>
          <p:spPr>
            <a:xfrm>
              <a:off x="7875800" y="1699750"/>
              <a:ext cx="48400" cy="46850"/>
            </a:xfrm>
            <a:custGeom>
              <a:avLst/>
              <a:gdLst/>
              <a:ahLst/>
              <a:cxnLst/>
              <a:rect l="l" t="t" r="r" b="b"/>
              <a:pathLst>
                <a:path w="1936" h="1874" extrusionOk="0">
                  <a:moveTo>
                    <a:pt x="320" y="0"/>
                  </a:moveTo>
                  <a:cubicBezTo>
                    <a:pt x="245" y="0"/>
                    <a:pt x="171" y="29"/>
                    <a:pt x="114" y="86"/>
                  </a:cubicBezTo>
                  <a:cubicBezTo>
                    <a:pt x="0" y="200"/>
                    <a:pt x="0" y="384"/>
                    <a:pt x="114" y="498"/>
                  </a:cubicBezTo>
                  <a:lnTo>
                    <a:pt x="565" y="949"/>
                  </a:lnTo>
                  <a:lnTo>
                    <a:pt x="204" y="1314"/>
                  </a:lnTo>
                  <a:cubicBezTo>
                    <a:pt x="85" y="1428"/>
                    <a:pt x="85" y="1617"/>
                    <a:pt x="204" y="1731"/>
                  </a:cubicBezTo>
                  <a:cubicBezTo>
                    <a:pt x="261" y="1788"/>
                    <a:pt x="332" y="1817"/>
                    <a:pt x="408" y="1817"/>
                  </a:cubicBezTo>
                  <a:cubicBezTo>
                    <a:pt x="484" y="1817"/>
                    <a:pt x="560" y="1788"/>
                    <a:pt x="617" y="1731"/>
                  </a:cubicBezTo>
                  <a:lnTo>
                    <a:pt x="981" y="1367"/>
                  </a:lnTo>
                  <a:lnTo>
                    <a:pt x="1404" y="1788"/>
                  </a:lnTo>
                  <a:cubicBezTo>
                    <a:pt x="1461" y="1845"/>
                    <a:pt x="1537" y="1873"/>
                    <a:pt x="1613" y="1873"/>
                  </a:cubicBezTo>
                  <a:cubicBezTo>
                    <a:pt x="1689" y="1873"/>
                    <a:pt x="1760" y="1845"/>
                    <a:pt x="1817" y="1788"/>
                  </a:cubicBezTo>
                  <a:cubicBezTo>
                    <a:pt x="1936" y="1674"/>
                    <a:pt x="1936" y="1490"/>
                    <a:pt x="1817" y="1376"/>
                  </a:cubicBezTo>
                  <a:lnTo>
                    <a:pt x="1395" y="949"/>
                  </a:lnTo>
                  <a:lnTo>
                    <a:pt x="1774" y="574"/>
                  </a:lnTo>
                  <a:cubicBezTo>
                    <a:pt x="1888" y="456"/>
                    <a:pt x="1888" y="270"/>
                    <a:pt x="1774" y="156"/>
                  </a:cubicBezTo>
                  <a:cubicBezTo>
                    <a:pt x="1717" y="100"/>
                    <a:pt x="1642" y="71"/>
                    <a:pt x="1568" y="71"/>
                  </a:cubicBezTo>
                  <a:cubicBezTo>
                    <a:pt x="1493" y="71"/>
                    <a:pt x="1419" y="100"/>
                    <a:pt x="1362" y="156"/>
                  </a:cubicBezTo>
                  <a:lnTo>
                    <a:pt x="981" y="536"/>
                  </a:lnTo>
                  <a:lnTo>
                    <a:pt x="526" y="86"/>
                  </a:lnTo>
                  <a:cubicBezTo>
                    <a:pt x="469" y="29"/>
                    <a:pt x="395" y="0"/>
                    <a:pt x="3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31"/>
            <p:cNvSpPr/>
            <p:nvPr/>
          </p:nvSpPr>
          <p:spPr>
            <a:xfrm>
              <a:off x="7881000" y="1623750"/>
              <a:ext cx="30025" cy="26075"/>
            </a:xfrm>
            <a:custGeom>
              <a:avLst/>
              <a:gdLst/>
              <a:ahLst/>
              <a:cxnLst/>
              <a:rect l="l" t="t" r="r" b="b"/>
              <a:pathLst>
                <a:path w="1201" h="1043" extrusionOk="0">
                  <a:moveTo>
                    <a:pt x="867" y="1"/>
                  </a:moveTo>
                  <a:cubicBezTo>
                    <a:pt x="811" y="1"/>
                    <a:pt x="753" y="17"/>
                    <a:pt x="703" y="52"/>
                  </a:cubicBezTo>
                  <a:cubicBezTo>
                    <a:pt x="495" y="199"/>
                    <a:pt x="295" y="359"/>
                    <a:pt x="114" y="545"/>
                  </a:cubicBezTo>
                  <a:cubicBezTo>
                    <a:pt x="0" y="659"/>
                    <a:pt x="0" y="843"/>
                    <a:pt x="114" y="957"/>
                  </a:cubicBezTo>
                  <a:cubicBezTo>
                    <a:pt x="171" y="1014"/>
                    <a:pt x="247" y="1042"/>
                    <a:pt x="318" y="1042"/>
                  </a:cubicBezTo>
                  <a:cubicBezTo>
                    <a:pt x="394" y="1042"/>
                    <a:pt x="471" y="1014"/>
                    <a:pt x="528" y="957"/>
                  </a:cubicBezTo>
                  <a:cubicBezTo>
                    <a:pt x="684" y="801"/>
                    <a:pt x="854" y="659"/>
                    <a:pt x="1035" y="536"/>
                  </a:cubicBezTo>
                  <a:cubicBezTo>
                    <a:pt x="1167" y="440"/>
                    <a:pt x="1200" y="260"/>
                    <a:pt x="1111" y="127"/>
                  </a:cubicBezTo>
                  <a:cubicBezTo>
                    <a:pt x="1052" y="45"/>
                    <a:pt x="960" y="1"/>
                    <a:pt x="8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31"/>
            <p:cNvSpPr/>
            <p:nvPr/>
          </p:nvSpPr>
          <p:spPr>
            <a:xfrm>
              <a:off x="7917775" y="1606175"/>
              <a:ext cx="108350" cy="35500"/>
            </a:xfrm>
            <a:custGeom>
              <a:avLst/>
              <a:gdLst/>
              <a:ahLst/>
              <a:cxnLst/>
              <a:rect l="l" t="t" r="r" b="b"/>
              <a:pathLst>
                <a:path w="4334" h="1420" extrusionOk="0">
                  <a:moveTo>
                    <a:pt x="1645" y="1"/>
                  </a:moveTo>
                  <a:cubicBezTo>
                    <a:pt x="1167" y="1"/>
                    <a:pt x="689" y="80"/>
                    <a:pt x="233" y="242"/>
                  </a:cubicBezTo>
                  <a:cubicBezTo>
                    <a:pt x="81" y="294"/>
                    <a:pt x="0" y="464"/>
                    <a:pt x="57" y="617"/>
                  </a:cubicBezTo>
                  <a:cubicBezTo>
                    <a:pt x="98" y="735"/>
                    <a:pt x="209" y="811"/>
                    <a:pt x="327" y="811"/>
                  </a:cubicBezTo>
                  <a:cubicBezTo>
                    <a:pt x="361" y="811"/>
                    <a:pt x="394" y="805"/>
                    <a:pt x="427" y="792"/>
                  </a:cubicBezTo>
                  <a:cubicBezTo>
                    <a:pt x="823" y="655"/>
                    <a:pt x="1236" y="587"/>
                    <a:pt x="1647" y="587"/>
                  </a:cubicBezTo>
                  <a:cubicBezTo>
                    <a:pt x="2115" y="587"/>
                    <a:pt x="2581" y="675"/>
                    <a:pt x="3018" y="849"/>
                  </a:cubicBezTo>
                  <a:lnTo>
                    <a:pt x="2965" y="930"/>
                  </a:lnTo>
                  <a:cubicBezTo>
                    <a:pt x="2847" y="1101"/>
                    <a:pt x="2961" y="1338"/>
                    <a:pt x="3169" y="1352"/>
                  </a:cubicBezTo>
                  <a:lnTo>
                    <a:pt x="3981" y="1418"/>
                  </a:lnTo>
                  <a:cubicBezTo>
                    <a:pt x="3987" y="1419"/>
                    <a:pt x="3994" y="1419"/>
                    <a:pt x="4000" y="1419"/>
                  </a:cubicBezTo>
                  <a:cubicBezTo>
                    <a:pt x="4198" y="1419"/>
                    <a:pt x="4333" y="1213"/>
                    <a:pt x="4246" y="1029"/>
                  </a:cubicBezTo>
                  <a:lnTo>
                    <a:pt x="3896" y="294"/>
                  </a:lnTo>
                  <a:cubicBezTo>
                    <a:pt x="3847" y="192"/>
                    <a:pt x="3749" y="139"/>
                    <a:pt x="3649" y="139"/>
                  </a:cubicBezTo>
                  <a:cubicBezTo>
                    <a:pt x="3565" y="139"/>
                    <a:pt x="3480" y="177"/>
                    <a:pt x="3425" y="256"/>
                  </a:cubicBezTo>
                  <a:lnTo>
                    <a:pt x="3359" y="356"/>
                  </a:lnTo>
                  <a:cubicBezTo>
                    <a:pt x="2818" y="121"/>
                    <a:pt x="2232" y="1"/>
                    <a:pt x="16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1" name="Google Shape;301;p31"/>
          <p:cNvGrpSpPr/>
          <p:nvPr/>
        </p:nvGrpSpPr>
        <p:grpSpPr>
          <a:xfrm>
            <a:off x="5439593" y="1954626"/>
            <a:ext cx="315875" cy="368050"/>
            <a:chOff x="5347375" y="1520875"/>
            <a:chExt cx="315875" cy="368050"/>
          </a:xfrm>
        </p:grpSpPr>
        <p:sp>
          <p:nvSpPr>
            <p:cNvPr id="302" name="Google Shape;302;p31"/>
            <p:cNvSpPr/>
            <p:nvPr/>
          </p:nvSpPr>
          <p:spPr>
            <a:xfrm>
              <a:off x="5347375" y="1520875"/>
              <a:ext cx="315875" cy="368050"/>
            </a:xfrm>
            <a:custGeom>
              <a:avLst/>
              <a:gdLst/>
              <a:ahLst/>
              <a:cxnLst/>
              <a:rect l="l" t="t" r="r" b="b"/>
              <a:pathLst>
                <a:path w="12635" h="14722" extrusionOk="0">
                  <a:moveTo>
                    <a:pt x="7610" y="589"/>
                  </a:moveTo>
                  <a:lnTo>
                    <a:pt x="7610" y="1058"/>
                  </a:lnTo>
                  <a:lnTo>
                    <a:pt x="5024" y="1058"/>
                  </a:lnTo>
                  <a:lnTo>
                    <a:pt x="5024" y="589"/>
                  </a:lnTo>
                  <a:close/>
                  <a:moveTo>
                    <a:pt x="6320" y="2672"/>
                  </a:moveTo>
                  <a:cubicBezTo>
                    <a:pt x="9480" y="2672"/>
                    <a:pt x="12051" y="5243"/>
                    <a:pt x="12051" y="8408"/>
                  </a:cubicBezTo>
                  <a:cubicBezTo>
                    <a:pt x="12051" y="11568"/>
                    <a:pt x="9480" y="14139"/>
                    <a:pt x="6320" y="14139"/>
                  </a:cubicBezTo>
                  <a:cubicBezTo>
                    <a:pt x="3156" y="14139"/>
                    <a:pt x="584" y="11568"/>
                    <a:pt x="584" y="8408"/>
                  </a:cubicBezTo>
                  <a:cubicBezTo>
                    <a:pt x="584" y="5243"/>
                    <a:pt x="3156" y="2672"/>
                    <a:pt x="6320" y="2672"/>
                  </a:cubicBezTo>
                  <a:close/>
                  <a:moveTo>
                    <a:pt x="4731" y="1"/>
                  </a:moveTo>
                  <a:cubicBezTo>
                    <a:pt x="4569" y="1"/>
                    <a:pt x="4437" y="134"/>
                    <a:pt x="4437" y="295"/>
                  </a:cubicBezTo>
                  <a:lnTo>
                    <a:pt x="4437" y="1353"/>
                  </a:lnTo>
                  <a:cubicBezTo>
                    <a:pt x="4437" y="1514"/>
                    <a:pt x="4569" y="1647"/>
                    <a:pt x="4731" y="1647"/>
                  </a:cubicBezTo>
                  <a:lnTo>
                    <a:pt x="6026" y="1647"/>
                  </a:lnTo>
                  <a:lnTo>
                    <a:pt x="6026" y="2093"/>
                  </a:lnTo>
                  <a:cubicBezTo>
                    <a:pt x="4446" y="2164"/>
                    <a:pt x="2975" y="2814"/>
                    <a:pt x="1851" y="3939"/>
                  </a:cubicBezTo>
                  <a:cubicBezTo>
                    <a:pt x="656" y="5129"/>
                    <a:pt x="1" y="6718"/>
                    <a:pt x="1" y="8408"/>
                  </a:cubicBezTo>
                  <a:cubicBezTo>
                    <a:pt x="1" y="10092"/>
                    <a:pt x="656" y="11681"/>
                    <a:pt x="1851" y="12871"/>
                  </a:cubicBezTo>
                  <a:cubicBezTo>
                    <a:pt x="3042" y="14067"/>
                    <a:pt x="4631" y="14721"/>
                    <a:pt x="6320" y="14721"/>
                  </a:cubicBezTo>
                  <a:cubicBezTo>
                    <a:pt x="8004" y="14721"/>
                    <a:pt x="9594" y="14067"/>
                    <a:pt x="10784" y="12871"/>
                  </a:cubicBezTo>
                  <a:cubicBezTo>
                    <a:pt x="11980" y="11681"/>
                    <a:pt x="12635" y="10092"/>
                    <a:pt x="12635" y="8408"/>
                  </a:cubicBezTo>
                  <a:cubicBezTo>
                    <a:pt x="12635" y="6970"/>
                    <a:pt x="12160" y="5604"/>
                    <a:pt x="11282" y="4493"/>
                  </a:cubicBezTo>
                  <a:lnTo>
                    <a:pt x="11657" y="4119"/>
                  </a:lnTo>
                  <a:lnTo>
                    <a:pt x="12027" y="4489"/>
                  </a:lnTo>
                  <a:cubicBezTo>
                    <a:pt x="12084" y="4546"/>
                    <a:pt x="12160" y="4574"/>
                    <a:pt x="12236" y="4574"/>
                  </a:cubicBezTo>
                  <a:cubicBezTo>
                    <a:pt x="12307" y="4574"/>
                    <a:pt x="12383" y="4546"/>
                    <a:pt x="12440" y="4489"/>
                  </a:cubicBezTo>
                  <a:cubicBezTo>
                    <a:pt x="12554" y="4370"/>
                    <a:pt x="12554" y="4185"/>
                    <a:pt x="12440" y="4071"/>
                  </a:cubicBezTo>
                  <a:lnTo>
                    <a:pt x="11258" y="2890"/>
                  </a:lnTo>
                  <a:cubicBezTo>
                    <a:pt x="11201" y="2833"/>
                    <a:pt x="11127" y="2805"/>
                    <a:pt x="11051" y="2805"/>
                  </a:cubicBezTo>
                  <a:cubicBezTo>
                    <a:pt x="10976" y="2805"/>
                    <a:pt x="10901" y="2833"/>
                    <a:pt x="10841" y="2890"/>
                  </a:cubicBezTo>
                  <a:cubicBezTo>
                    <a:pt x="10728" y="3004"/>
                    <a:pt x="10728" y="3189"/>
                    <a:pt x="10841" y="3302"/>
                  </a:cubicBezTo>
                  <a:lnTo>
                    <a:pt x="11244" y="3701"/>
                  </a:lnTo>
                  <a:lnTo>
                    <a:pt x="10898" y="4053"/>
                  </a:lnTo>
                  <a:cubicBezTo>
                    <a:pt x="10860" y="4014"/>
                    <a:pt x="10822" y="3977"/>
                    <a:pt x="10784" y="3939"/>
                  </a:cubicBezTo>
                  <a:cubicBezTo>
                    <a:pt x="9660" y="2814"/>
                    <a:pt x="8190" y="2164"/>
                    <a:pt x="6609" y="2093"/>
                  </a:cubicBezTo>
                  <a:lnTo>
                    <a:pt x="6609" y="1647"/>
                  </a:lnTo>
                  <a:lnTo>
                    <a:pt x="7905" y="1647"/>
                  </a:lnTo>
                  <a:cubicBezTo>
                    <a:pt x="8066" y="1647"/>
                    <a:pt x="8199" y="1514"/>
                    <a:pt x="8199" y="1353"/>
                  </a:cubicBezTo>
                  <a:lnTo>
                    <a:pt x="8199" y="295"/>
                  </a:lnTo>
                  <a:cubicBezTo>
                    <a:pt x="8199" y="134"/>
                    <a:pt x="8066" y="1"/>
                    <a:pt x="79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31"/>
            <p:cNvSpPr/>
            <p:nvPr/>
          </p:nvSpPr>
          <p:spPr>
            <a:xfrm>
              <a:off x="5377750" y="1603425"/>
              <a:ext cx="255125" cy="255150"/>
            </a:xfrm>
            <a:custGeom>
              <a:avLst/>
              <a:gdLst/>
              <a:ahLst/>
              <a:cxnLst/>
              <a:rect l="l" t="t" r="r" b="b"/>
              <a:pathLst>
                <a:path w="10205" h="10206" extrusionOk="0">
                  <a:moveTo>
                    <a:pt x="5105" y="585"/>
                  </a:moveTo>
                  <a:cubicBezTo>
                    <a:pt x="7595" y="585"/>
                    <a:pt x="9622" y="2610"/>
                    <a:pt x="9622" y="5106"/>
                  </a:cubicBezTo>
                  <a:cubicBezTo>
                    <a:pt x="9622" y="7596"/>
                    <a:pt x="7595" y="9622"/>
                    <a:pt x="5105" y="9622"/>
                  </a:cubicBezTo>
                  <a:cubicBezTo>
                    <a:pt x="2609" y="9622"/>
                    <a:pt x="584" y="7596"/>
                    <a:pt x="584" y="5106"/>
                  </a:cubicBezTo>
                  <a:cubicBezTo>
                    <a:pt x="584" y="2610"/>
                    <a:pt x="2609" y="585"/>
                    <a:pt x="5105" y="585"/>
                  </a:cubicBezTo>
                  <a:close/>
                  <a:moveTo>
                    <a:pt x="5105" y="0"/>
                  </a:moveTo>
                  <a:cubicBezTo>
                    <a:pt x="2287" y="0"/>
                    <a:pt x="1" y="2288"/>
                    <a:pt x="1" y="5106"/>
                  </a:cubicBezTo>
                  <a:cubicBezTo>
                    <a:pt x="1" y="7918"/>
                    <a:pt x="2287" y="10206"/>
                    <a:pt x="5105" y="10206"/>
                  </a:cubicBezTo>
                  <a:cubicBezTo>
                    <a:pt x="7919" y="10206"/>
                    <a:pt x="10205" y="7918"/>
                    <a:pt x="10205" y="5106"/>
                  </a:cubicBezTo>
                  <a:cubicBezTo>
                    <a:pt x="10205" y="2288"/>
                    <a:pt x="7919" y="0"/>
                    <a:pt x="51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31"/>
            <p:cNvSpPr/>
            <p:nvPr/>
          </p:nvSpPr>
          <p:spPr>
            <a:xfrm>
              <a:off x="5498025" y="1667950"/>
              <a:ext cx="14600" cy="70000"/>
            </a:xfrm>
            <a:custGeom>
              <a:avLst/>
              <a:gdLst/>
              <a:ahLst/>
              <a:cxnLst/>
              <a:rect l="l" t="t" r="r" b="b"/>
              <a:pathLst>
                <a:path w="584" h="2800" extrusionOk="0">
                  <a:moveTo>
                    <a:pt x="294" y="1"/>
                  </a:moveTo>
                  <a:cubicBezTo>
                    <a:pt x="128" y="1"/>
                    <a:pt x="0" y="134"/>
                    <a:pt x="0" y="294"/>
                  </a:cubicBezTo>
                  <a:lnTo>
                    <a:pt x="0" y="2506"/>
                  </a:lnTo>
                  <a:cubicBezTo>
                    <a:pt x="0" y="2667"/>
                    <a:pt x="128" y="2799"/>
                    <a:pt x="294" y="2799"/>
                  </a:cubicBezTo>
                  <a:cubicBezTo>
                    <a:pt x="456" y="2799"/>
                    <a:pt x="583" y="2667"/>
                    <a:pt x="583" y="2506"/>
                  </a:cubicBezTo>
                  <a:lnTo>
                    <a:pt x="583" y="294"/>
                  </a:lnTo>
                  <a:cubicBezTo>
                    <a:pt x="583" y="134"/>
                    <a:pt x="456" y="1"/>
                    <a:pt x="2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31"/>
            <p:cNvSpPr/>
            <p:nvPr/>
          </p:nvSpPr>
          <p:spPr>
            <a:xfrm>
              <a:off x="5498025" y="1805075"/>
              <a:ext cx="14600" cy="27875"/>
            </a:xfrm>
            <a:custGeom>
              <a:avLst/>
              <a:gdLst/>
              <a:ahLst/>
              <a:cxnLst/>
              <a:rect l="l" t="t" r="r" b="b"/>
              <a:pathLst>
                <a:path w="584" h="1115" extrusionOk="0">
                  <a:moveTo>
                    <a:pt x="294" y="0"/>
                  </a:moveTo>
                  <a:cubicBezTo>
                    <a:pt x="128" y="0"/>
                    <a:pt x="0" y="128"/>
                    <a:pt x="0" y="290"/>
                  </a:cubicBezTo>
                  <a:lnTo>
                    <a:pt x="0" y="820"/>
                  </a:lnTo>
                  <a:cubicBezTo>
                    <a:pt x="0" y="982"/>
                    <a:pt x="128" y="1115"/>
                    <a:pt x="294" y="1115"/>
                  </a:cubicBezTo>
                  <a:cubicBezTo>
                    <a:pt x="456" y="1115"/>
                    <a:pt x="583" y="982"/>
                    <a:pt x="583" y="820"/>
                  </a:cubicBezTo>
                  <a:lnTo>
                    <a:pt x="583" y="290"/>
                  </a:lnTo>
                  <a:cubicBezTo>
                    <a:pt x="583" y="128"/>
                    <a:pt x="456" y="0"/>
                    <a:pt x="2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31"/>
            <p:cNvSpPr/>
            <p:nvPr/>
          </p:nvSpPr>
          <p:spPr>
            <a:xfrm>
              <a:off x="5545100" y="1789425"/>
              <a:ext cx="24325" cy="25375"/>
            </a:xfrm>
            <a:custGeom>
              <a:avLst/>
              <a:gdLst/>
              <a:ahLst/>
              <a:cxnLst/>
              <a:rect l="l" t="t" r="r" b="b"/>
              <a:pathLst>
                <a:path w="973" h="1015" extrusionOk="0">
                  <a:moveTo>
                    <a:pt x="332" y="0"/>
                  </a:moveTo>
                  <a:cubicBezTo>
                    <a:pt x="272" y="0"/>
                    <a:pt x="210" y="19"/>
                    <a:pt x="157" y="57"/>
                  </a:cubicBezTo>
                  <a:cubicBezTo>
                    <a:pt x="29" y="152"/>
                    <a:pt x="1" y="331"/>
                    <a:pt x="95" y="465"/>
                  </a:cubicBezTo>
                  <a:lnTo>
                    <a:pt x="404" y="892"/>
                  </a:lnTo>
                  <a:cubicBezTo>
                    <a:pt x="461" y="972"/>
                    <a:pt x="550" y="1015"/>
                    <a:pt x="640" y="1015"/>
                  </a:cubicBezTo>
                  <a:cubicBezTo>
                    <a:pt x="702" y="1015"/>
                    <a:pt x="765" y="996"/>
                    <a:pt x="816" y="958"/>
                  </a:cubicBezTo>
                  <a:cubicBezTo>
                    <a:pt x="944" y="863"/>
                    <a:pt x="973" y="678"/>
                    <a:pt x="878" y="550"/>
                  </a:cubicBezTo>
                  <a:lnTo>
                    <a:pt x="570" y="118"/>
                  </a:lnTo>
                  <a:cubicBezTo>
                    <a:pt x="513" y="41"/>
                    <a:pt x="423" y="0"/>
                    <a:pt x="3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31"/>
            <p:cNvSpPr/>
            <p:nvPr/>
          </p:nvSpPr>
          <p:spPr>
            <a:xfrm>
              <a:off x="5574875" y="1748525"/>
              <a:ext cx="28950" cy="18700"/>
            </a:xfrm>
            <a:custGeom>
              <a:avLst/>
              <a:gdLst/>
              <a:ahLst/>
              <a:cxnLst/>
              <a:rect l="l" t="t" r="r" b="b"/>
              <a:pathLst>
                <a:path w="1158" h="748" extrusionOk="0">
                  <a:moveTo>
                    <a:pt x="331" y="0"/>
                  </a:moveTo>
                  <a:cubicBezTo>
                    <a:pt x="207" y="0"/>
                    <a:pt x="90" y="80"/>
                    <a:pt x="47" y="203"/>
                  </a:cubicBezTo>
                  <a:cubicBezTo>
                    <a:pt x="1" y="360"/>
                    <a:pt x="80" y="520"/>
                    <a:pt x="237" y="573"/>
                  </a:cubicBezTo>
                  <a:lnTo>
                    <a:pt x="741" y="734"/>
                  </a:lnTo>
                  <a:cubicBezTo>
                    <a:pt x="769" y="748"/>
                    <a:pt x="802" y="748"/>
                    <a:pt x="831" y="748"/>
                  </a:cubicBezTo>
                  <a:cubicBezTo>
                    <a:pt x="954" y="748"/>
                    <a:pt x="1067" y="673"/>
                    <a:pt x="1111" y="549"/>
                  </a:cubicBezTo>
                  <a:cubicBezTo>
                    <a:pt x="1157" y="393"/>
                    <a:pt x="1076" y="226"/>
                    <a:pt x="920" y="179"/>
                  </a:cubicBezTo>
                  <a:lnTo>
                    <a:pt x="417" y="14"/>
                  </a:lnTo>
                  <a:cubicBezTo>
                    <a:pt x="389" y="5"/>
                    <a:pt x="360" y="0"/>
                    <a:pt x="3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31"/>
            <p:cNvSpPr/>
            <p:nvPr/>
          </p:nvSpPr>
          <p:spPr>
            <a:xfrm>
              <a:off x="5574875" y="1693900"/>
              <a:ext cx="28950" cy="18800"/>
            </a:xfrm>
            <a:custGeom>
              <a:avLst/>
              <a:gdLst/>
              <a:ahLst/>
              <a:cxnLst/>
              <a:rect l="l" t="t" r="r" b="b"/>
              <a:pathLst>
                <a:path w="1158" h="752" extrusionOk="0">
                  <a:moveTo>
                    <a:pt x="832" y="0"/>
                  </a:moveTo>
                  <a:cubicBezTo>
                    <a:pt x="802" y="0"/>
                    <a:pt x="771" y="5"/>
                    <a:pt x="741" y="16"/>
                  </a:cubicBezTo>
                  <a:lnTo>
                    <a:pt x="237" y="178"/>
                  </a:lnTo>
                  <a:cubicBezTo>
                    <a:pt x="80" y="229"/>
                    <a:pt x="1" y="395"/>
                    <a:pt x="47" y="548"/>
                  </a:cubicBezTo>
                  <a:cubicBezTo>
                    <a:pt x="90" y="671"/>
                    <a:pt x="204" y="751"/>
                    <a:pt x="327" y="751"/>
                  </a:cubicBezTo>
                  <a:cubicBezTo>
                    <a:pt x="356" y="751"/>
                    <a:pt x="389" y="747"/>
                    <a:pt x="417" y="737"/>
                  </a:cubicBezTo>
                  <a:lnTo>
                    <a:pt x="920" y="576"/>
                  </a:lnTo>
                  <a:cubicBezTo>
                    <a:pt x="1076" y="524"/>
                    <a:pt x="1157" y="357"/>
                    <a:pt x="1111" y="206"/>
                  </a:cubicBezTo>
                  <a:cubicBezTo>
                    <a:pt x="1069" y="80"/>
                    <a:pt x="954" y="0"/>
                    <a:pt x="8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31"/>
            <p:cNvSpPr/>
            <p:nvPr/>
          </p:nvSpPr>
          <p:spPr>
            <a:xfrm>
              <a:off x="5545100" y="1646400"/>
              <a:ext cx="24325" cy="25475"/>
            </a:xfrm>
            <a:custGeom>
              <a:avLst/>
              <a:gdLst/>
              <a:ahLst/>
              <a:cxnLst/>
              <a:rect l="l" t="t" r="r" b="b"/>
              <a:pathLst>
                <a:path w="973" h="1019" extrusionOk="0">
                  <a:moveTo>
                    <a:pt x="642" y="0"/>
                  </a:moveTo>
                  <a:cubicBezTo>
                    <a:pt x="550" y="0"/>
                    <a:pt x="461" y="42"/>
                    <a:pt x="404" y="123"/>
                  </a:cubicBezTo>
                  <a:lnTo>
                    <a:pt x="95" y="550"/>
                  </a:lnTo>
                  <a:cubicBezTo>
                    <a:pt x="1" y="683"/>
                    <a:pt x="29" y="867"/>
                    <a:pt x="157" y="962"/>
                  </a:cubicBezTo>
                  <a:cubicBezTo>
                    <a:pt x="209" y="1000"/>
                    <a:pt x="270" y="1019"/>
                    <a:pt x="332" y="1019"/>
                  </a:cubicBezTo>
                  <a:cubicBezTo>
                    <a:pt x="423" y="1019"/>
                    <a:pt x="513" y="977"/>
                    <a:pt x="570" y="896"/>
                  </a:cubicBezTo>
                  <a:lnTo>
                    <a:pt x="878" y="469"/>
                  </a:lnTo>
                  <a:cubicBezTo>
                    <a:pt x="973" y="336"/>
                    <a:pt x="944" y="151"/>
                    <a:pt x="816" y="57"/>
                  </a:cubicBezTo>
                  <a:cubicBezTo>
                    <a:pt x="763" y="19"/>
                    <a:pt x="702" y="0"/>
                    <a:pt x="6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31"/>
            <p:cNvSpPr/>
            <p:nvPr/>
          </p:nvSpPr>
          <p:spPr>
            <a:xfrm>
              <a:off x="5498025" y="1628325"/>
              <a:ext cx="14600" cy="27900"/>
            </a:xfrm>
            <a:custGeom>
              <a:avLst/>
              <a:gdLst/>
              <a:ahLst/>
              <a:cxnLst/>
              <a:rect l="l" t="t" r="r" b="b"/>
              <a:pathLst>
                <a:path w="584" h="1116" extrusionOk="0">
                  <a:moveTo>
                    <a:pt x="294" y="1"/>
                  </a:moveTo>
                  <a:cubicBezTo>
                    <a:pt x="128" y="1"/>
                    <a:pt x="0" y="129"/>
                    <a:pt x="0" y="296"/>
                  </a:cubicBezTo>
                  <a:lnTo>
                    <a:pt x="0" y="822"/>
                  </a:lnTo>
                  <a:cubicBezTo>
                    <a:pt x="0" y="983"/>
                    <a:pt x="128" y="1115"/>
                    <a:pt x="294" y="1115"/>
                  </a:cubicBezTo>
                  <a:cubicBezTo>
                    <a:pt x="456" y="1115"/>
                    <a:pt x="583" y="983"/>
                    <a:pt x="583" y="822"/>
                  </a:cubicBezTo>
                  <a:lnTo>
                    <a:pt x="583" y="296"/>
                  </a:lnTo>
                  <a:cubicBezTo>
                    <a:pt x="583" y="129"/>
                    <a:pt x="456" y="1"/>
                    <a:pt x="2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31"/>
            <p:cNvSpPr/>
            <p:nvPr/>
          </p:nvSpPr>
          <p:spPr>
            <a:xfrm>
              <a:off x="5441200" y="1646400"/>
              <a:ext cx="24450" cy="25475"/>
            </a:xfrm>
            <a:custGeom>
              <a:avLst/>
              <a:gdLst/>
              <a:ahLst/>
              <a:cxnLst/>
              <a:rect l="l" t="t" r="r" b="b"/>
              <a:pathLst>
                <a:path w="978" h="1019" extrusionOk="0">
                  <a:moveTo>
                    <a:pt x="332" y="0"/>
                  </a:moveTo>
                  <a:cubicBezTo>
                    <a:pt x="272" y="0"/>
                    <a:pt x="212" y="19"/>
                    <a:pt x="161" y="57"/>
                  </a:cubicBezTo>
                  <a:cubicBezTo>
                    <a:pt x="29" y="151"/>
                    <a:pt x="1" y="336"/>
                    <a:pt x="95" y="469"/>
                  </a:cubicBezTo>
                  <a:lnTo>
                    <a:pt x="404" y="896"/>
                  </a:lnTo>
                  <a:cubicBezTo>
                    <a:pt x="465" y="977"/>
                    <a:pt x="551" y="1019"/>
                    <a:pt x="645" y="1019"/>
                  </a:cubicBezTo>
                  <a:cubicBezTo>
                    <a:pt x="702" y="1019"/>
                    <a:pt x="765" y="1000"/>
                    <a:pt x="816" y="962"/>
                  </a:cubicBezTo>
                  <a:cubicBezTo>
                    <a:pt x="945" y="867"/>
                    <a:pt x="978" y="683"/>
                    <a:pt x="878" y="550"/>
                  </a:cubicBezTo>
                  <a:lnTo>
                    <a:pt x="570" y="123"/>
                  </a:lnTo>
                  <a:cubicBezTo>
                    <a:pt x="512" y="42"/>
                    <a:pt x="422" y="0"/>
                    <a:pt x="3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31"/>
            <p:cNvSpPr/>
            <p:nvPr/>
          </p:nvSpPr>
          <p:spPr>
            <a:xfrm>
              <a:off x="5406800" y="1693900"/>
              <a:ext cx="28975" cy="18800"/>
            </a:xfrm>
            <a:custGeom>
              <a:avLst/>
              <a:gdLst/>
              <a:ahLst/>
              <a:cxnLst/>
              <a:rect l="l" t="t" r="r" b="b"/>
              <a:pathLst>
                <a:path w="1159" h="752" extrusionOk="0">
                  <a:moveTo>
                    <a:pt x="326" y="0"/>
                  </a:moveTo>
                  <a:cubicBezTo>
                    <a:pt x="205" y="0"/>
                    <a:pt x="90" y="80"/>
                    <a:pt x="48" y="206"/>
                  </a:cubicBezTo>
                  <a:cubicBezTo>
                    <a:pt x="0" y="357"/>
                    <a:pt x="81" y="524"/>
                    <a:pt x="238" y="576"/>
                  </a:cubicBezTo>
                  <a:lnTo>
                    <a:pt x="740" y="737"/>
                  </a:lnTo>
                  <a:cubicBezTo>
                    <a:pt x="769" y="747"/>
                    <a:pt x="803" y="751"/>
                    <a:pt x="831" y="751"/>
                  </a:cubicBezTo>
                  <a:cubicBezTo>
                    <a:pt x="954" y="751"/>
                    <a:pt x="1068" y="671"/>
                    <a:pt x="1110" y="548"/>
                  </a:cubicBezTo>
                  <a:cubicBezTo>
                    <a:pt x="1158" y="395"/>
                    <a:pt x="1077" y="229"/>
                    <a:pt x="921" y="178"/>
                  </a:cubicBezTo>
                  <a:lnTo>
                    <a:pt x="418" y="16"/>
                  </a:lnTo>
                  <a:cubicBezTo>
                    <a:pt x="388" y="5"/>
                    <a:pt x="357" y="0"/>
                    <a:pt x="3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31"/>
            <p:cNvSpPr/>
            <p:nvPr/>
          </p:nvSpPr>
          <p:spPr>
            <a:xfrm>
              <a:off x="5406800" y="1748525"/>
              <a:ext cx="28975" cy="18700"/>
            </a:xfrm>
            <a:custGeom>
              <a:avLst/>
              <a:gdLst/>
              <a:ahLst/>
              <a:cxnLst/>
              <a:rect l="l" t="t" r="r" b="b"/>
              <a:pathLst>
                <a:path w="1159" h="748" extrusionOk="0">
                  <a:moveTo>
                    <a:pt x="829" y="0"/>
                  </a:moveTo>
                  <a:cubicBezTo>
                    <a:pt x="800" y="0"/>
                    <a:pt x="770" y="5"/>
                    <a:pt x="740" y="14"/>
                  </a:cubicBezTo>
                  <a:lnTo>
                    <a:pt x="238" y="179"/>
                  </a:lnTo>
                  <a:cubicBezTo>
                    <a:pt x="81" y="226"/>
                    <a:pt x="0" y="393"/>
                    <a:pt x="48" y="549"/>
                  </a:cubicBezTo>
                  <a:cubicBezTo>
                    <a:pt x="91" y="673"/>
                    <a:pt x="205" y="748"/>
                    <a:pt x="328" y="748"/>
                  </a:cubicBezTo>
                  <a:cubicBezTo>
                    <a:pt x="356" y="748"/>
                    <a:pt x="389" y="748"/>
                    <a:pt x="418" y="734"/>
                  </a:cubicBezTo>
                  <a:lnTo>
                    <a:pt x="921" y="573"/>
                  </a:lnTo>
                  <a:cubicBezTo>
                    <a:pt x="1077" y="520"/>
                    <a:pt x="1158" y="360"/>
                    <a:pt x="1110" y="203"/>
                  </a:cubicBezTo>
                  <a:cubicBezTo>
                    <a:pt x="1069" y="80"/>
                    <a:pt x="954" y="0"/>
                    <a:pt x="8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31"/>
            <p:cNvSpPr/>
            <p:nvPr/>
          </p:nvSpPr>
          <p:spPr>
            <a:xfrm>
              <a:off x="5441200" y="1789425"/>
              <a:ext cx="24450" cy="25375"/>
            </a:xfrm>
            <a:custGeom>
              <a:avLst/>
              <a:gdLst/>
              <a:ahLst/>
              <a:cxnLst/>
              <a:rect l="l" t="t" r="r" b="b"/>
              <a:pathLst>
                <a:path w="978" h="1015" extrusionOk="0">
                  <a:moveTo>
                    <a:pt x="642" y="0"/>
                  </a:moveTo>
                  <a:cubicBezTo>
                    <a:pt x="552" y="0"/>
                    <a:pt x="463" y="41"/>
                    <a:pt x="404" y="118"/>
                  </a:cubicBezTo>
                  <a:lnTo>
                    <a:pt x="95" y="550"/>
                  </a:lnTo>
                  <a:cubicBezTo>
                    <a:pt x="1" y="678"/>
                    <a:pt x="29" y="863"/>
                    <a:pt x="161" y="958"/>
                  </a:cubicBezTo>
                  <a:cubicBezTo>
                    <a:pt x="214" y="996"/>
                    <a:pt x="270" y="1015"/>
                    <a:pt x="332" y="1015"/>
                  </a:cubicBezTo>
                  <a:cubicBezTo>
                    <a:pt x="423" y="1015"/>
                    <a:pt x="513" y="972"/>
                    <a:pt x="570" y="892"/>
                  </a:cubicBezTo>
                  <a:lnTo>
                    <a:pt x="878" y="465"/>
                  </a:lnTo>
                  <a:cubicBezTo>
                    <a:pt x="978" y="331"/>
                    <a:pt x="945" y="152"/>
                    <a:pt x="816" y="57"/>
                  </a:cubicBezTo>
                  <a:cubicBezTo>
                    <a:pt x="763" y="19"/>
                    <a:pt x="702" y="0"/>
                    <a:pt x="6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5" name="Google Shape;315;p31"/>
          <p:cNvGrpSpPr/>
          <p:nvPr/>
        </p:nvGrpSpPr>
        <p:grpSpPr>
          <a:xfrm>
            <a:off x="4387681" y="3098176"/>
            <a:ext cx="368650" cy="222175"/>
            <a:chOff x="1630450" y="1594175"/>
            <a:chExt cx="368650" cy="222175"/>
          </a:xfrm>
        </p:grpSpPr>
        <p:sp>
          <p:nvSpPr>
            <p:cNvPr id="316" name="Google Shape;316;p31"/>
            <p:cNvSpPr/>
            <p:nvPr/>
          </p:nvSpPr>
          <p:spPr>
            <a:xfrm>
              <a:off x="1630450" y="1594175"/>
              <a:ext cx="368650" cy="222175"/>
            </a:xfrm>
            <a:custGeom>
              <a:avLst/>
              <a:gdLst/>
              <a:ahLst/>
              <a:cxnLst/>
              <a:rect l="l" t="t" r="r" b="b"/>
              <a:pathLst>
                <a:path w="14746" h="8887" extrusionOk="0">
                  <a:moveTo>
                    <a:pt x="14019" y="589"/>
                  </a:moveTo>
                  <a:lnTo>
                    <a:pt x="13360" y="2430"/>
                  </a:lnTo>
                  <a:lnTo>
                    <a:pt x="9882" y="2430"/>
                  </a:lnTo>
                  <a:cubicBezTo>
                    <a:pt x="9418" y="2430"/>
                    <a:pt x="8991" y="2615"/>
                    <a:pt x="8672" y="2952"/>
                  </a:cubicBezTo>
                  <a:cubicBezTo>
                    <a:pt x="8350" y="3289"/>
                    <a:pt x="8188" y="3729"/>
                    <a:pt x="8212" y="4200"/>
                  </a:cubicBezTo>
                  <a:cubicBezTo>
                    <a:pt x="8217" y="4280"/>
                    <a:pt x="8222" y="4360"/>
                    <a:pt x="8217" y="4446"/>
                  </a:cubicBezTo>
                  <a:cubicBezTo>
                    <a:pt x="8198" y="6524"/>
                    <a:pt x="6489" y="8213"/>
                    <a:pt x="4410" y="8213"/>
                  </a:cubicBezTo>
                  <a:cubicBezTo>
                    <a:pt x="4404" y="8213"/>
                    <a:pt x="4399" y="8213"/>
                    <a:pt x="4393" y="8213"/>
                  </a:cubicBezTo>
                  <a:cubicBezTo>
                    <a:pt x="3786" y="8213"/>
                    <a:pt x="3207" y="8075"/>
                    <a:pt x="2672" y="7800"/>
                  </a:cubicBezTo>
                  <a:cubicBezTo>
                    <a:pt x="1988" y="7449"/>
                    <a:pt x="1428" y="6908"/>
                    <a:pt x="1058" y="6230"/>
                  </a:cubicBezTo>
                  <a:cubicBezTo>
                    <a:pt x="750" y="5665"/>
                    <a:pt x="588" y="5021"/>
                    <a:pt x="594" y="4375"/>
                  </a:cubicBezTo>
                  <a:cubicBezTo>
                    <a:pt x="607" y="2288"/>
                    <a:pt x="2335" y="589"/>
                    <a:pt x="4446" y="589"/>
                  </a:cubicBezTo>
                  <a:close/>
                  <a:moveTo>
                    <a:pt x="745" y="6847"/>
                  </a:moveTo>
                  <a:cubicBezTo>
                    <a:pt x="1091" y="7364"/>
                    <a:pt x="1542" y="7800"/>
                    <a:pt x="2068" y="8128"/>
                  </a:cubicBezTo>
                  <a:lnTo>
                    <a:pt x="2064" y="8128"/>
                  </a:lnTo>
                  <a:cubicBezTo>
                    <a:pt x="1912" y="8237"/>
                    <a:pt x="1722" y="8299"/>
                    <a:pt x="1527" y="8299"/>
                  </a:cubicBezTo>
                  <a:cubicBezTo>
                    <a:pt x="1010" y="8299"/>
                    <a:pt x="594" y="7881"/>
                    <a:pt x="594" y="7364"/>
                  </a:cubicBezTo>
                  <a:cubicBezTo>
                    <a:pt x="594" y="7174"/>
                    <a:pt x="645" y="6998"/>
                    <a:pt x="745" y="6847"/>
                  </a:cubicBezTo>
                  <a:close/>
                  <a:moveTo>
                    <a:pt x="4446" y="0"/>
                  </a:moveTo>
                  <a:cubicBezTo>
                    <a:pt x="2017" y="0"/>
                    <a:pt x="24" y="1960"/>
                    <a:pt x="5" y="4370"/>
                  </a:cubicBezTo>
                  <a:cubicBezTo>
                    <a:pt x="0" y="5039"/>
                    <a:pt x="147" y="5704"/>
                    <a:pt x="437" y="6301"/>
                  </a:cubicBezTo>
                  <a:cubicBezTo>
                    <a:pt x="161" y="6586"/>
                    <a:pt x="5" y="6965"/>
                    <a:pt x="5" y="7364"/>
                  </a:cubicBezTo>
                  <a:cubicBezTo>
                    <a:pt x="5" y="8203"/>
                    <a:pt x="688" y="8886"/>
                    <a:pt x="1527" y="8886"/>
                  </a:cubicBezTo>
                  <a:cubicBezTo>
                    <a:pt x="1941" y="8886"/>
                    <a:pt x="2335" y="8715"/>
                    <a:pt x="2619" y="8422"/>
                  </a:cubicBezTo>
                  <a:cubicBezTo>
                    <a:pt x="3178" y="8673"/>
                    <a:pt x="3772" y="8801"/>
                    <a:pt x="4389" y="8801"/>
                  </a:cubicBezTo>
                  <a:lnTo>
                    <a:pt x="4408" y="8801"/>
                  </a:lnTo>
                  <a:cubicBezTo>
                    <a:pt x="6808" y="8801"/>
                    <a:pt x="8777" y="6851"/>
                    <a:pt x="8805" y="4451"/>
                  </a:cubicBezTo>
                  <a:cubicBezTo>
                    <a:pt x="8805" y="4356"/>
                    <a:pt x="8805" y="4261"/>
                    <a:pt x="8801" y="4167"/>
                  </a:cubicBezTo>
                  <a:cubicBezTo>
                    <a:pt x="8781" y="3863"/>
                    <a:pt x="8891" y="3573"/>
                    <a:pt x="9099" y="3355"/>
                  </a:cubicBezTo>
                  <a:cubicBezTo>
                    <a:pt x="9304" y="3136"/>
                    <a:pt x="9583" y="3018"/>
                    <a:pt x="9882" y="3018"/>
                  </a:cubicBezTo>
                  <a:lnTo>
                    <a:pt x="13568" y="3018"/>
                  </a:lnTo>
                  <a:cubicBezTo>
                    <a:pt x="13692" y="3018"/>
                    <a:pt x="13806" y="2943"/>
                    <a:pt x="13844" y="2823"/>
                  </a:cubicBezTo>
                  <a:lnTo>
                    <a:pt x="14712" y="394"/>
                  </a:lnTo>
                  <a:cubicBezTo>
                    <a:pt x="14745" y="304"/>
                    <a:pt x="14731" y="204"/>
                    <a:pt x="14674" y="125"/>
                  </a:cubicBezTo>
                  <a:cubicBezTo>
                    <a:pt x="14621" y="48"/>
                    <a:pt x="14531" y="0"/>
                    <a:pt x="1443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31"/>
            <p:cNvSpPr/>
            <p:nvPr/>
          </p:nvSpPr>
          <p:spPr>
            <a:xfrm>
              <a:off x="1667675" y="1646725"/>
              <a:ext cx="31350" cy="36200"/>
            </a:xfrm>
            <a:custGeom>
              <a:avLst/>
              <a:gdLst/>
              <a:ahLst/>
              <a:cxnLst/>
              <a:rect l="l" t="t" r="r" b="b"/>
              <a:pathLst>
                <a:path w="1254" h="1448" extrusionOk="0">
                  <a:moveTo>
                    <a:pt x="933" y="0"/>
                  </a:moveTo>
                  <a:cubicBezTo>
                    <a:pt x="859" y="0"/>
                    <a:pt x="784" y="29"/>
                    <a:pt x="727" y="86"/>
                  </a:cubicBezTo>
                  <a:cubicBezTo>
                    <a:pt x="447" y="361"/>
                    <a:pt x="229" y="679"/>
                    <a:pt x="67" y="1034"/>
                  </a:cubicBezTo>
                  <a:cubicBezTo>
                    <a:pt x="1" y="1182"/>
                    <a:pt x="73" y="1358"/>
                    <a:pt x="219" y="1424"/>
                  </a:cubicBezTo>
                  <a:cubicBezTo>
                    <a:pt x="257" y="1438"/>
                    <a:pt x="295" y="1447"/>
                    <a:pt x="338" y="1447"/>
                  </a:cubicBezTo>
                  <a:cubicBezTo>
                    <a:pt x="447" y="1447"/>
                    <a:pt x="556" y="1381"/>
                    <a:pt x="603" y="1272"/>
                  </a:cubicBezTo>
                  <a:cubicBezTo>
                    <a:pt x="732" y="983"/>
                    <a:pt x="912" y="727"/>
                    <a:pt x="1139" y="504"/>
                  </a:cubicBezTo>
                  <a:cubicBezTo>
                    <a:pt x="1253" y="390"/>
                    <a:pt x="1253" y="200"/>
                    <a:pt x="1139" y="86"/>
                  </a:cubicBezTo>
                  <a:cubicBezTo>
                    <a:pt x="1082" y="29"/>
                    <a:pt x="1008" y="0"/>
                    <a:pt x="9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31"/>
            <p:cNvSpPr/>
            <p:nvPr/>
          </p:nvSpPr>
          <p:spPr>
            <a:xfrm>
              <a:off x="1662700" y="1696900"/>
              <a:ext cx="155750" cy="85175"/>
            </a:xfrm>
            <a:custGeom>
              <a:avLst/>
              <a:gdLst/>
              <a:ahLst/>
              <a:cxnLst/>
              <a:rect l="l" t="t" r="r" b="b"/>
              <a:pathLst>
                <a:path w="6230" h="3407" extrusionOk="0">
                  <a:moveTo>
                    <a:pt x="294" y="1"/>
                  </a:moveTo>
                  <a:cubicBezTo>
                    <a:pt x="134" y="1"/>
                    <a:pt x="1" y="128"/>
                    <a:pt x="1" y="294"/>
                  </a:cubicBezTo>
                  <a:cubicBezTo>
                    <a:pt x="1" y="2011"/>
                    <a:pt x="1400" y="3406"/>
                    <a:pt x="3118" y="3406"/>
                  </a:cubicBezTo>
                  <a:cubicBezTo>
                    <a:pt x="4835" y="3406"/>
                    <a:pt x="6230" y="2011"/>
                    <a:pt x="6230" y="294"/>
                  </a:cubicBezTo>
                  <a:cubicBezTo>
                    <a:pt x="6230" y="128"/>
                    <a:pt x="6097" y="1"/>
                    <a:pt x="5936" y="1"/>
                  </a:cubicBezTo>
                  <a:cubicBezTo>
                    <a:pt x="5774" y="1"/>
                    <a:pt x="5641" y="128"/>
                    <a:pt x="5641" y="294"/>
                  </a:cubicBezTo>
                  <a:cubicBezTo>
                    <a:pt x="5641" y="1685"/>
                    <a:pt x="4507" y="2823"/>
                    <a:pt x="3118" y="2823"/>
                  </a:cubicBezTo>
                  <a:cubicBezTo>
                    <a:pt x="1723" y="2823"/>
                    <a:pt x="589" y="1685"/>
                    <a:pt x="589" y="294"/>
                  </a:cubicBezTo>
                  <a:cubicBezTo>
                    <a:pt x="589" y="128"/>
                    <a:pt x="456" y="1"/>
                    <a:pt x="2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" name="Google Shape;1022;p49"/>
          <p:cNvGrpSpPr/>
          <p:nvPr/>
        </p:nvGrpSpPr>
        <p:grpSpPr>
          <a:xfrm>
            <a:off x="761795" y="895111"/>
            <a:ext cx="774000" cy="736100"/>
            <a:chOff x="2240325" y="2616650"/>
            <a:chExt cx="368025" cy="368050"/>
          </a:xfrm>
        </p:grpSpPr>
        <p:sp>
          <p:nvSpPr>
            <p:cNvPr id="50" name="Google Shape;1023;p49"/>
            <p:cNvSpPr/>
            <p:nvPr/>
          </p:nvSpPr>
          <p:spPr>
            <a:xfrm>
              <a:off x="2240325" y="2616650"/>
              <a:ext cx="368025" cy="368050"/>
            </a:xfrm>
            <a:custGeom>
              <a:avLst/>
              <a:gdLst/>
              <a:ahLst/>
              <a:cxnLst/>
              <a:rect l="l" t="t" r="r" b="b"/>
              <a:pathLst>
                <a:path w="14721" h="14722" extrusionOk="0">
                  <a:moveTo>
                    <a:pt x="7362" y="585"/>
                  </a:moveTo>
                  <a:cubicBezTo>
                    <a:pt x="7596" y="585"/>
                    <a:pt x="7828" y="599"/>
                    <a:pt x="8060" y="623"/>
                  </a:cubicBezTo>
                  <a:lnTo>
                    <a:pt x="7049" y="2492"/>
                  </a:lnTo>
                  <a:lnTo>
                    <a:pt x="4668" y="2492"/>
                  </a:lnTo>
                  <a:lnTo>
                    <a:pt x="4027" y="1467"/>
                  </a:lnTo>
                  <a:cubicBezTo>
                    <a:pt x="5014" y="907"/>
                    <a:pt x="6153" y="585"/>
                    <a:pt x="7362" y="585"/>
                  </a:cubicBezTo>
                  <a:close/>
                  <a:moveTo>
                    <a:pt x="8677" y="713"/>
                  </a:moveTo>
                  <a:cubicBezTo>
                    <a:pt x="10152" y="1006"/>
                    <a:pt x="11490" y="1775"/>
                    <a:pt x="12492" y="2937"/>
                  </a:cubicBezTo>
                  <a:lnTo>
                    <a:pt x="11410" y="4812"/>
                  </a:lnTo>
                  <a:lnTo>
                    <a:pt x="8734" y="4812"/>
                  </a:lnTo>
                  <a:lnTo>
                    <a:pt x="7561" y="2781"/>
                  </a:lnTo>
                  <a:lnTo>
                    <a:pt x="8677" y="713"/>
                  </a:lnTo>
                  <a:close/>
                  <a:moveTo>
                    <a:pt x="3530" y="1775"/>
                  </a:moveTo>
                  <a:lnTo>
                    <a:pt x="4165" y="2791"/>
                  </a:lnTo>
                  <a:lnTo>
                    <a:pt x="2979" y="4840"/>
                  </a:lnTo>
                  <a:lnTo>
                    <a:pt x="1071" y="4840"/>
                  </a:lnTo>
                  <a:cubicBezTo>
                    <a:pt x="1575" y="3592"/>
                    <a:pt x="2438" y="2530"/>
                    <a:pt x="3530" y="1775"/>
                  </a:cubicBezTo>
                  <a:close/>
                  <a:moveTo>
                    <a:pt x="7059" y="3080"/>
                  </a:moveTo>
                  <a:lnTo>
                    <a:pt x="8250" y="5144"/>
                  </a:lnTo>
                  <a:lnTo>
                    <a:pt x="7059" y="7207"/>
                  </a:lnTo>
                  <a:lnTo>
                    <a:pt x="4673" y="7207"/>
                  </a:lnTo>
                  <a:lnTo>
                    <a:pt x="3482" y="5144"/>
                  </a:lnTo>
                  <a:lnTo>
                    <a:pt x="4673" y="3080"/>
                  </a:lnTo>
                  <a:close/>
                  <a:moveTo>
                    <a:pt x="12880" y="3432"/>
                  </a:moveTo>
                  <a:cubicBezTo>
                    <a:pt x="13663" y="4531"/>
                    <a:pt x="14104" y="5856"/>
                    <a:pt x="14132" y="7207"/>
                  </a:cubicBezTo>
                  <a:lnTo>
                    <a:pt x="13084" y="7207"/>
                  </a:lnTo>
                  <a:lnTo>
                    <a:pt x="11894" y="5144"/>
                  </a:lnTo>
                  <a:lnTo>
                    <a:pt x="12880" y="3432"/>
                  </a:lnTo>
                  <a:close/>
                  <a:moveTo>
                    <a:pt x="2969" y="5424"/>
                  </a:moveTo>
                  <a:lnTo>
                    <a:pt x="4160" y="7487"/>
                  </a:lnTo>
                  <a:lnTo>
                    <a:pt x="2779" y="9902"/>
                  </a:lnTo>
                  <a:lnTo>
                    <a:pt x="1082" y="9902"/>
                  </a:lnTo>
                  <a:cubicBezTo>
                    <a:pt x="754" y="9096"/>
                    <a:pt x="588" y="8242"/>
                    <a:pt x="588" y="7360"/>
                  </a:cubicBezTo>
                  <a:cubicBezTo>
                    <a:pt x="588" y="6690"/>
                    <a:pt x="688" y="6040"/>
                    <a:pt x="868" y="5424"/>
                  </a:cubicBezTo>
                  <a:close/>
                  <a:moveTo>
                    <a:pt x="11362" y="5396"/>
                  </a:moveTo>
                  <a:lnTo>
                    <a:pt x="12567" y="7483"/>
                  </a:lnTo>
                  <a:lnTo>
                    <a:pt x="11196" y="9902"/>
                  </a:lnTo>
                  <a:lnTo>
                    <a:pt x="8776" y="9902"/>
                  </a:lnTo>
                  <a:lnTo>
                    <a:pt x="7543" y="7535"/>
                  </a:lnTo>
                  <a:lnTo>
                    <a:pt x="8781" y="5396"/>
                  </a:lnTo>
                  <a:close/>
                  <a:moveTo>
                    <a:pt x="14123" y="7796"/>
                  </a:moveTo>
                  <a:cubicBezTo>
                    <a:pt x="14029" y="9243"/>
                    <a:pt x="13478" y="10618"/>
                    <a:pt x="12543" y="11724"/>
                  </a:cubicBezTo>
                  <a:lnTo>
                    <a:pt x="11684" y="10235"/>
                  </a:lnTo>
                  <a:lnTo>
                    <a:pt x="13065" y="7796"/>
                  </a:lnTo>
                  <a:close/>
                  <a:moveTo>
                    <a:pt x="7016" y="7796"/>
                  </a:moveTo>
                  <a:lnTo>
                    <a:pt x="8264" y="10187"/>
                  </a:lnTo>
                  <a:lnTo>
                    <a:pt x="7068" y="12260"/>
                  </a:lnTo>
                  <a:lnTo>
                    <a:pt x="4441" y="12260"/>
                  </a:lnTo>
                  <a:lnTo>
                    <a:pt x="3269" y="10229"/>
                  </a:lnTo>
                  <a:lnTo>
                    <a:pt x="4664" y="7796"/>
                  </a:lnTo>
                  <a:close/>
                  <a:moveTo>
                    <a:pt x="2742" y="10491"/>
                  </a:moveTo>
                  <a:lnTo>
                    <a:pt x="3933" y="12554"/>
                  </a:lnTo>
                  <a:lnTo>
                    <a:pt x="3653" y="13033"/>
                  </a:lnTo>
                  <a:cubicBezTo>
                    <a:pt x="2685" y="12398"/>
                    <a:pt x="1888" y="11510"/>
                    <a:pt x="1352" y="10491"/>
                  </a:cubicBezTo>
                  <a:close/>
                  <a:moveTo>
                    <a:pt x="11154" y="10491"/>
                  </a:moveTo>
                  <a:lnTo>
                    <a:pt x="12126" y="12179"/>
                  </a:lnTo>
                  <a:cubicBezTo>
                    <a:pt x="11125" y="13171"/>
                    <a:pt x="9830" y="13826"/>
                    <a:pt x="8439" y="14049"/>
                  </a:cubicBezTo>
                  <a:lnTo>
                    <a:pt x="7576" y="12554"/>
                  </a:lnTo>
                  <a:lnTo>
                    <a:pt x="8767" y="10491"/>
                  </a:lnTo>
                  <a:close/>
                  <a:moveTo>
                    <a:pt x="7068" y="12843"/>
                  </a:moveTo>
                  <a:lnTo>
                    <a:pt x="7804" y="14120"/>
                  </a:lnTo>
                  <a:cubicBezTo>
                    <a:pt x="7653" y="14130"/>
                    <a:pt x="7501" y="14135"/>
                    <a:pt x="7350" y="14135"/>
                  </a:cubicBezTo>
                  <a:cubicBezTo>
                    <a:pt x="6234" y="14135"/>
                    <a:pt x="5138" y="13858"/>
                    <a:pt x="4160" y="13332"/>
                  </a:cubicBezTo>
                  <a:lnTo>
                    <a:pt x="4441" y="12843"/>
                  </a:lnTo>
                  <a:close/>
                  <a:moveTo>
                    <a:pt x="7362" y="1"/>
                  </a:moveTo>
                  <a:cubicBezTo>
                    <a:pt x="5394" y="1"/>
                    <a:pt x="3548" y="765"/>
                    <a:pt x="2159" y="2155"/>
                  </a:cubicBezTo>
                  <a:cubicBezTo>
                    <a:pt x="764" y="3545"/>
                    <a:pt x="0" y="5396"/>
                    <a:pt x="0" y="7360"/>
                  </a:cubicBezTo>
                  <a:cubicBezTo>
                    <a:pt x="0" y="8389"/>
                    <a:pt x="208" y="9381"/>
                    <a:pt x="616" y="10314"/>
                  </a:cubicBezTo>
                  <a:cubicBezTo>
                    <a:pt x="1229" y="11709"/>
                    <a:pt x="2291" y="12915"/>
                    <a:pt x="3605" y="13693"/>
                  </a:cubicBezTo>
                  <a:cubicBezTo>
                    <a:pt x="4739" y="14367"/>
                    <a:pt x="6039" y="14722"/>
                    <a:pt x="7362" y="14722"/>
                  </a:cubicBezTo>
                  <a:cubicBezTo>
                    <a:pt x="7681" y="14722"/>
                    <a:pt x="8008" y="14704"/>
                    <a:pt x="8325" y="14660"/>
                  </a:cubicBezTo>
                  <a:cubicBezTo>
                    <a:pt x="9991" y="14442"/>
                    <a:pt x="11542" y="13650"/>
                    <a:pt x="12705" y="12426"/>
                  </a:cubicBezTo>
                  <a:cubicBezTo>
                    <a:pt x="13972" y="11093"/>
                    <a:pt x="14683" y="9342"/>
                    <a:pt x="14721" y="7507"/>
                  </a:cubicBezTo>
                  <a:lnTo>
                    <a:pt x="14721" y="7360"/>
                  </a:lnTo>
                  <a:cubicBezTo>
                    <a:pt x="14721" y="5675"/>
                    <a:pt x="14137" y="4029"/>
                    <a:pt x="13075" y="2720"/>
                  </a:cubicBezTo>
                  <a:cubicBezTo>
                    <a:pt x="11671" y="993"/>
                    <a:pt x="9588" y="1"/>
                    <a:pt x="73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24;p49"/>
            <p:cNvSpPr/>
            <p:nvPr/>
          </p:nvSpPr>
          <p:spPr>
            <a:xfrm>
              <a:off x="2455825" y="2645700"/>
              <a:ext cx="86125" cy="56050"/>
            </a:xfrm>
            <a:custGeom>
              <a:avLst/>
              <a:gdLst/>
              <a:ahLst/>
              <a:cxnLst/>
              <a:rect l="l" t="t" r="r" b="b"/>
              <a:pathLst>
                <a:path w="3445" h="2242" extrusionOk="0">
                  <a:moveTo>
                    <a:pt x="323" y="1"/>
                  </a:moveTo>
                  <a:cubicBezTo>
                    <a:pt x="193" y="1"/>
                    <a:pt x="74" y="88"/>
                    <a:pt x="42" y="220"/>
                  </a:cubicBezTo>
                  <a:cubicBezTo>
                    <a:pt x="0" y="376"/>
                    <a:pt x="95" y="538"/>
                    <a:pt x="251" y="575"/>
                  </a:cubicBezTo>
                  <a:cubicBezTo>
                    <a:pt x="290" y="584"/>
                    <a:pt x="327" y="595"/>
                    <a:pt x="360" y="608"/>
                  </a:cubicBezTo>
                  <a:cubicBezTo>
                    <a:pt x="706" y="704"/>
                    <a:pt x="1043" y="836"/>
                    <a:pt x="1367" y="1002"/>
                  </a:cubicBezTo>
                  <a:cubicBezTo>
                    <a:pt x="1941" y="1292"/>
                    <a:pt x="2462" y="1681"/>
                    <a:pt x="2908" y="2150"/>
                  </a:cubicBezTo>
                  <a:cubicBezTo>
                    <a:pt x="2965" y="2207"/>
                    <a:pt x="3040" y="2241"/>
                    <a:pt x="3121" y="2241"/>
                  </a:cubicBezTo>
                  <a:cubicBezTo>
                    <a:pt x="3193" y="2241"/>
                    <a:pt x="3264" y="2213"/>
                    <a:pt x="3321" y="2160"/>
                  </a:cubicBezTo>
                  <a:cubicBezTo>
                    <a:pt x="3439" y="2046"/>
                    <a:pt x="3445" y="1861"/>
                    <a:pt x="3331" y="1742"/>
                  </a:cubicBezTo>
                  <a:cubicBezTo>
                    <a:pt x="2837" y="1225"/>
                    <a:pt x="2267" y="799"/>
                    <a:pt x="1632" y="476"/>
                  </a:cubicBezTo>
                  <a:cubicBezTo>
                    <a:pt x="1276" y="295"/>
                    <a:pt x="906" y="153"/>
                    <a:pt x="522" y="44"/>
                  </a:cubicBezTo>
                  <a:cubicBezTo>
                    <a:pt x="484" y="30"/>
                    <a:pt x="441" y="21"/>
                    <a:pt x="399" y="11"/>
                  </a:cubicBezTo>
                  <a:cubicBezTo>
                    <a:pt x="374" y="4"/>
                    <a:pt x="348" y="1"/>
                    <a:pt x="3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025;p49"/>
            <p:cNvSpPr/>
            <p:nvPr/>
          </p:nvSpPr>
          <p:spPr>
            <a:xfrm>
              <a:off x="2358775" y="2641425"/>
              <a:ext cx="62200" cy="26275"/>
            </a:xfrm>
            <a:custGeom>
              <a:avLst/>
              <a:gdLst/>
              <a:ahLst/>
              <a:cxnLst/>
              <a:rect l="l" t="t" r="r" b="b"/>
              <a:pathLst>
                <a:path w="2488" h="1051" extrusionOk="0">
                  <a:moveTo>
                    <a:pt x="2187" y="0"/>
                  </a:moveTo>
                  <a:cubicBezTo>
                    <a:pt x="2178" y="0"/>
                    <a:pt x="2169" y="1"/>
                    <a:pt x="2160" y="2"/>
                  </a:cubicBezTo>
                  <a:cubicBezTo>
                    <a:pt x="1486" y="59"/>
                    <a:pt x="837" y="220"/>
                    <a:pt x="219" y="490"/>
                  </a:cubicBezTo>
                  <a:cubicBezTo>
                    <a:pt x="73" y="552"/>
                    <a:pt x="1" y="727"/>
                    <a:pt x="68" y="875"/>
                  </a:cubicBezTo>
                  <a:cubicBezTo>
                    <a:pt x="115" y="983"/>
                    <a:pt x="224" y="1050"/>
                    <a:pt x="338" y="1050"/>
                  </a:cubicBezTo>
                  <a:cubicBezTo>
                    <a:pt x="375" y="1050"/>
                    <a:pt x="414" y="1046"/>
                    <a:pt x="452" y="1026"/>
                  </a:cubicBezTo>
                  <a:cubicBezTo>
                    <a:pt x="1012" y="784"/>
                    <a:pt x="1599" y="637"/>
                    <a:pt x="2207" y="585"/>
                  </a:cubicBezTo>
                  <a:cubicBezTo>
                    <a:pt x="2368" y="571"/>
                    <a:pt x="2488" y="429"/>
                    <a:pt x="2477" y="267"/>
                  </a:cubicBezTo>
                  <a:cubicBezTo>
                    <a:pt x="2464" y="115"/>
                    <a:pt x="2337" y="0"/>
                    <a:pt x="21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1115;p49"/>
          <p:cNvGrpSpPr/>
          <p:nvPr/>
        </p:nvGrpSpPr>
        <p:grpSpPr>
          <a:xfrm>
            <a:off x="7318598" y="956930"/>
            <a:ext cx="925179" cy="812846"/>
            <a:chOff x="5930200" y="1521575"/>
            <a:chExt cx="371125" cy="366400"/>
          </a:xfrm>
        </p:grpSpPr>
        <p:sp>
          <p:nvSpPr>
            <p:cNvPr id="54" name="Google Shape;1116;p49"/>
            <p:cNvSpPr/>
            <p:nvPr/>
          </p:nvSpPr>
          <p:spPr>
            <a:xfrm>
              <a:off x="5930200" y="1521575"/>
              <a:ext cx="371125" cy="366400"/>
            </a:xfrm>
            <a:custGeom>
              <a:avLst/>
              <a:gdLst/>
              <a:ahLst/>
              <a:cxnLst/>
              <a:rect l="l" t="t" r="r" b="b"/>
              <a:pathLst>
                <a:path w="14845" h="14656" extrusionOk="0">
                  <a:moveTo>
                    <a:pt x="10999" y="591"/>
                  </a:moveTo>
                  <a:cubicBezTo>
                    <a:pt x="11863" y="591"/>
                    <a:pt x="12674" y="882"/>
                    <a:pt x="13274" y="1481"/>
                  </a:cubicBezTo>
                  <a:cubicBezTo>
                    <a:pt x="14656" y="2867"/>
                    <a:pt x="14404" y="5367"/>
                    <a:pt x="12710" y="7060"/>
                  </a:cubicBezTo>
                  <a:cubicBezTo>
                    <a:pt x="11842" y="7929"/>
                    <a:pt x="10708" y="8455"/>
                    <a:pt x="9598" y="8507"/>
                  </a:cubicBezTo>
                  <a:cubicBezTo>
                    <a:pt x="7643" y="8608"/>
                    <a:pt x="5821" y="9385"/>
                    <a:pt x="4450" y="10704"/>
                  </a:cubicBezTo>
                  <a:lnTo>
                    <a:pt x="3981" y="10239"/>
                  </a:lnTo>
                  <a:cubicBezTo>
                    <a:pt x="5328" y="8873"/>
                    <a:pt x="6130" y="7056"/>
                    <a:pt x="6248" y="5116"/>
                  </a:cubicBezTo>
                  <a:cubicBezTo>
                    <a:pt x="6311" y="4019"/>
                    <a:pt x="6841" y="2900"/>
                    <a:pt x="7695" y="2046"/>
                  </a:cubicBezTo>
                  <a:cubicBezTo>
                    <a:pt x="8654" y="1087"/>
                    <a:pt x="9872" y="591"/>
                    <a:pt x="10999" y="591"/>
                  </a:cubicBezTo>
                  <a:close/>
                  <a:moveTo>
                    <a:pt x="3568" y="10651"/>
                  </a:moveTo>
                  <a:lnTo>
                    <a:pt x="4034" y="11117"/>
                  </a:lnTo>
                  <a:lnTo>
                    <a:pt x="1205" y="13949"/>
                  </a:lnTo>
                  <a:lnTo>
                    <a:pt x="736" y="13480"/>
                  </a:lnTo>
                  <a:lnTo>
                    <a:pt x="3568" y="10651"/>
                  </a:lnTo>
                  <a:close/>
                  <a:moveTo>
                    <a:pt x="10997" y="0"/>
                  </a:moveTo>
                  <a:cubicBezTo>
                    <a:pt x="10857" y="0"/>
                    <a:pt x="10714" y="7"/>
                    <a:pt x="10570" y="20"/>
                  </a:cubicBezTo>
                  <a:cubicBezTo>
                    <a:pt x="9375" y="134"/>
                    <a:pt x="8203" y="704"/>
                    <a:pt x="7279" y="1628"/>
                  </a:cubicBezTo>
                  <a:cubicBezTo>
                    <a:pt x="6311" y="2602"/>
                    <a:pt x="5736" y="3826"/>
                    <a:pt x="5661" y="5083"/>
                  </a:cubicBezTo>
                  <a:cubicBezTo>
                    <a:pt x="5556" y="6894"/>
                    <a:pt x="4796" y="8593"/>
                    <a:pt x="3530" y="9854"/>
                  </a:cubicBezTo>
                  <a:lnTo>
                    <a:pt x="3360" y="10031"/>
                  </a:lnTo>
                  <a:lnTo>
                    <a:pt x="115" y="13276"/>
                  </a:lnTo>
                  <a:cubicBezTo>
                    <a:pt x="1" y="13390"/>
                    <a:pt x="1" y="13574"/>
                    <a:pt x="115" y="13688"/>
                  </a:cubicBezTo>
                  <a:lnTo>
                    <a:pt x="997" y="14571"/>
                  </a:lnTo>
                  <a:cubicBezTo>
                    <a:pt x="1054" y="14623"/>
                    <a:pt x="1124" y="14656"/>
                    <a:pt x="1205" y="14656"/>
                  </a:cubicBezTo>
                  <a:cubicBezTo>
                    <a:pt x="1282" y="14656"/>
                    <a:pt x="1358" y="14623"/>
                    <a:pt x="1409" y="14571"/>
                  </a:cubicBezTo>
                  <a:lnTo>
                    <a:pt x="4654" y="11326"/>
                  </a:lnTo>
                  <a:lnTo>
                    <a:pt x="4759" y="11226"/>
                  </a:lnTo>
                  <a:cubicBezTo>
                    <a:pt x="6040" y="9940"/>
                    <a:pt x="7767" y="9186"/>
                    <a:pt x="9626" y="9096"/>
                  </a:cubicBezTo>
                  <a:cubicBezTo>
                    <a:pt x="10879" y="9035"/>
                    <a:pt x="12155" y="8441"/>
                    <a:pt x="13123" y="7474"/>
                  </a:cubicBezTo>
                  <a:cubicBezTo>
                    <a:pt x="14048" y="6548"/>
                    <a:pt x="14617" y="5381"/>
                    <a:pt x="14731" y="4181"/>
                  </a:cubicBezTo>
                  <a:cubicBezTo>
                    <a:pt x="14845" y="2961"/>
                    <a:pt x="14475" y="1856"/>
                    <a:pt x="13688" y="1069"/>
                  </a:cubicBezTo>
                  <a:cubicBezTo>
                    <a:pt x="12993" y="374"/>
                    <a:pt x="12050" y="0"/>
                    <a:pt x="109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117;p49"/>
            <p:cNvSpPr/>
            <p:nvPr/>
          </p:nvSpPr>
          <p:spPr>
            <a:xfrm>
              <a:off x="6094825" y="1546925"/>
              <a:ext cx="180875" cy="176800"/>
            </a:xfrm>
            <a:custGeom>
              <a:avLst/>
              <a:gdLst/>
              <a:ahLst/>
              <a:cxnLst/>
              <a:rect l="l" t="t" r="r" b="b"/>
              <a:pathLst>
                <a:path w="7235" h="7072" extrusionOk="0">
                  <a:moveTo>
                    <a:pt x="4489" y="596"/>
                  </a:moveTo>
                  <a:lnTo>
                    <a:pt x="4489" y="596"/>
                  </a:lnTo>
                  <a:cubicBezTo>
                    <a:pt x="5062" y="629"/>
                    <a:pt x="5566" y="842"/>
                    <a:pt x="5940" y="1218"/>
                  </a:cubicBezTo>
                  <a:cubicBezTo>
                    <a:pt x="6420" y="1691"/>
                    <a:pt x="6633" y="2379"/>
                    <a:pt x="6547" y="3153"/>
                  </a:cubicBezTo>
                  <a:cubicBezTo>
                    <a:pt x="6462" y="3944"/>
                    <a:pt x="6068" y="4728"/>
                    <a:pt x="5437" y="5359"/>
                  </a:cubicBezTo>
                  <a:cubicBezTo>
                    <a:pt x="4697" y="6099"/>
                    <a:pt x="3762" y="6488"/>
                    <a:pt x="2908" y="6488"/>
                  </a:cubicBezTo>
                  <a:cubicBezTo>
                    <a:pt x="2292" y="6488"/>
                    <a:pt x="1718" y="6284"/>
                    <a:pt x="1296" y="5862"/>
                  </a:cubicBezTo>
                  <a:cubicBezTo>
                    <a:pt x="902" y="5468"/>
                    <a:pt x="698" y="4941"/>
                    <a:pt x="670" y="4371"/>
                  </a:cubicBezTo>
                  <a:lnTo>
                    <a:pt x="670" y="4371"/>
                  </a:lnTo>
                  <a:lnTo>
                    <a:pt x="2448" y="6151"/>
                  </a:lnTo>
                  <a:cubicBezTo>
                    <a:pt x="2505" y="6208"/>
                    <a:pt x="2581" y="6236"/>
                    <a:pt x="2658" y="6236"/>
                  </a:cubicBezTo>
                  <a:cubicBezTo>
                    <a:pt x="2733" y="6236"/>
                    <a:pt x="2809" y="6208"/>
                    <a:pt x="2866" y="6151"/>
                  </a:cubicBezTo>
                  <a:cubicBezTo>
                    <a:pt x="2980" y="6037"/>
                    <a:pt x="2980" y="5852"/>
                    <a:pt x="2866" y="5738"/>
                  </a:cubicBezTo>
                  <a:lnTo>
                    <a:pt x="736" y="3609"/>
                  </a:lnTo>
                  <a:cubicBezTo>
                    <a:pt x="784" y="3399"/>
                    <a:pt x="850" y="3191"/>
                    <a:pt x="935" y="2982"/>
                  </a:cubicBezTo>
                  <a:lnTo>
                    <a:pt x="2818" y="4866"/>
                  </a:lnTo>
                  <a:cubicBezTo>
                    <a:pt x="2875" y="4923"/>
                    <a:pt x="2951" y="4951"/>
                    <a:pt x="3028" y="4951"/>
                  </a:cubicBezTo>
                  <a:cubicBezTo>
                    <a:pt x="3103" y="4951"/>
                    <a:pt x="3179" y="4923"/>
                    <a:pt x="3236" y="4866"/>
                  </a:cubicBezTo>
                  <a:cubicBezTo>
                    <a:pt x="3350" y="4752"/>
                    <a:pt x="3350" y="4566"/>
                    <a:pt x="3236" y="4448"/>
                  </a:cubicBezTo>
                  <a:lnTo>
                    <a:pt x="1220" y="2436"/>
                  </a:lnTo>
                  <a:cubicBezTo>
                    <a:pt x="1329" y="2265"/>
                    <a:pt x="1452" y="2100"/>
                    <a:pt x="1590" y="1943"/>
                  </a:cubicBezTo>
                  <a:lnTo>
                    <a:pt x="3545" y="3898"/>
                  </a:lnTo>
                  <a:cubicBezTo>
                    <a:pt x="3602" y="3955"/>
                    <a:pt x="3677" y="3983"/>
                    <a:pt x="3748" y="3983"/>
                  </a:cubicBezTo>
                  <a:cubicBezTo>
                    <a:pt x="3825" y="3983"/>
                    <a:pt x="3900" y="3955"/>
                    <a:pt x="3957" y="3898"/>
                  </a:cubicBezTo>
                  <a:cubicBezTo>
                    <a:pt x="4071" y="3779"/>
                    <a:pt x="4071" y="3594"/>
                    <a:pt x="3957" y="3480"/>
                  </a:cubicBezTo>
                  <a:lnTo>
                    <a:pt x="2003" y="1525"/>
                  </a:lnTo>
                  <a:cubicBezTo>
                    <a:pt x="2159" y="1388"/>
                    <a:pt x="2325" y="1264"/>
                    <a:pt x="2496" y="1155"/>
                  </a:cubicBezTo>
                  <a:lnTo>
                    <a:pt x="4479" y="3138"/>
                  </a:lnTo>
                  <a:cubicBezTo>
                    <a:pt x="4536" y="3195"/>
                    <a:pt x="4607" y="3224"/>
                    <a:pt x="4683" y="3224"/>
                  </a:cubicBezTo>
                  <a:cubicBezTo>
                    <a:pt x="4758" y="3224"/>
                    <a:pt x="4835" y="3195"/>
                    <a:pt x="4892" y="3138"/>
                  </a:cubicBezTo>
                  <a:cubicBezTo>
                    <a:pt x="5005" y="3024"/>
                    <a:pt x="5005" y="2834"/>
                    <a:pt x="4892" y="2720"/>
                  </a:cubicBezTo>
                  <a:lnTo>
                    <a:pt x="3037" y="866"/>
                  </a:lnTo>
                  <a:cubicBezTo>
                    <a:pt x="3260" y="771"/>
                    <a:pt x="3488" y="699"/>
                    <a:pt x="3720" y="653"/>
                  </a:cubicBezTo>
                  <a:lnTo>
                    <a:pt x="5746" y="2678"/>
                  </a:lnTo>
                  <a:cubicBezTo>
                    <a:pt x="5802" y="2735"/>
                    <a:pt x="5879" y="2764"/>
                    <a:pt x="5954" y="2764"/>
                  </a:cubicBezTo>
                  <a:cubicBezTo>
                    <a:pt x="6030" y="2764"/>
                    <a:pt x="6102" y="2735"/>
                    <a:pt x="6163" y="2678"/>
                  </a:cubicBezTo>
                  <a:cubicBezTo>
                    <a:pt x="6277" y="2564"/>
                    <a:pt x="6277" y="2379"/>
                    <a:pt x="6163" y="2265"/>
                  </a:cubicBezTo>
                  <a:lnTo>
                    <a:pt x="4489" y="596"/>
                  </a:lnTo>
                  <a:close/>
                  <a:moveTo>
                    <a:pt x="4326" y="0"/>
                  </a:moveTo>
                  <a:cubicBezTo>
                    <a:pt x="4199" y="0"/>
                    <a:pt x="4070" y="8"/>
                    <a:pt x="3939" y="22"/>
                  </a:cubicBezTo>
                  <a:cubicBezTo>
                    <a:pt x="3013" y="126"/>
                    <a:pt x="2107" y="581"/>
                    <a:pt x="1381" y="1303"/>
                  </a:cubicBezTo>
                  <a:cubicBezTo>
                    <a:pt x="659" y="2024"/>
                    <a:pt x="204" y="2935"/>
                    <a:pt x="105" y="3859"/>
                  </a:cubicBezTo>
                  <a:cubicBezTo>
                    <a:pt x="0" y="4813"/>
                    <a:pt x="276" y="5667"/>
                    <a:pt x="883" y="6274"/>
                  </a:cubicBezTo>
                  <a:cubicBezTo>
                    <a:pt x="1400" y="6797"/>
                    <a:pt x="2111" y="7071"/>
                    <a:pt x="2904" y="7071"/>
                  </a:cubicBezTo>
                  <a:cubicBezTo>
                    <a:pt x="3032" y="7071"/>
                    <a:pt x="3164" y="7067"/>
                    <a:pt x="3293" y="7053"/>
                  </a:cubicBezTo>
                  <a:cubicBezTo>
                    <a:pt x="4223" y="6948"/>
                    <a:pt x="5128" y="6497"/>
                    <a:pt x="5855" y="5772"/>
                  </a:cubicBezTo>
                  <a:cubicBezTo>
                    <a:pt x="6576" y="5050"/>
                    <a:pt x="7031" y="4139"/>
                    <a:pt x="7131" y="3215"/>
                  </a:cubicBezTo>
                  <a:cubicBezTo>
                    <a:pt x="7235" y="2265"/>
                    <a:pt x="6960" y="1407"/>
                    <a:pt x="6352" y="800"/>
                  </a:cubicBezTo>
                  <a:cubicBezTo>
                    <a:pt x="5833" y="280"/>
                    <a:pt x="5123" y="0"/>
                    <a:pt x="43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118;p49"/>
            <p:cNvSpPr/>
            <p:nvPr/>
          </p:nvSpPr>
          <p:spPr>
            <a:xfrm>
              <a:off x="6220550" y="1629425"/>
              <a:ext cx="23500" cy="22175"/>
            </a:xfrm>
            <a:custGeom>
              <a:avLst/>
              <a:gdLst/>
              <a:ahLst/>
              <a:cxnLst/>
              <a:rect l="l" t="t" r="r" b="b"/>
              <a:pathLst>
                <a:path w="940" h="887" extrusionOk="0">
                  <a:moveTo>
                    <a:pt x="320" y="0"/>
                  </a:moveTo>
                  <a:cubicBezTo>
                    <a:pt x="246" y="0"/>
                    <a:pt x="171" y="28"/>
                    <a:pt x="114" y="85"/>
                  </a:cubicBezTo>
                  <a:cubicBezTo>
                    <a:pt x="0" y="204"/>
                    <a:pt x="0" y="388"/>
                    <a:pt x="114" y="502"/>
                  </a:cubicBezTo>
                  <a:lnTo>
                    <a:pt x="413" y="802"/>
                  </a:lnTo>
                  <a:cubicBezTo>
                    <a:pt x="469" y="859"/>
                    <a:pt x="546" y="887"/>
                    <a:pt x="622" y="887"/>
                  </a:cubicBezTo>
                  <a:cubicBezTo>
                    <a:pt x="693" y="887"/>
                    <a:pt x="769" y="859"/>
                    <a:pt x="826" y="802"/>
                  </a:cubicBezTo>
                  <a:cubicBezTo>
                    <a:pt x="940" y="688"/>
                    <a:pt x="940" y="502"/>
                    <a:pt x="826" y="388"/>
                  </a:cubicBezTo>
                  <a:lnTo>
                    <a:pt x="526" y="85"/>
                  </a:lnTo>
                  <a:cubicBezTo>
                    <a:pt x="469" y="28"/>
                    <a:pt x="395" y="0"/>
                    <a:pt x="3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119;p49"/>
            <p:cNvSpPr/>
            <p:nvPr/>
          </p:nvSpPr>
          <p:spPr>
            <a:xfrm>
              <a:off x="6197300" y="1648525"/>
              <a:ext cx="23625" cy="22175"/>
            </a:xfrm>
            <a:custGeom>
              <a:avLst/>
              <a:gdLst/>
              <a:ahLst/>
              <a:cxnLst/>
              <a:rect l="l" t="t" r="r" b="b"/>
              <a:pathLst>
                <a:path w="945" h="887" extrusionOk="0">
                  <a:moveTo>
                    <a:pt x="321" y="0"/>
                  </a:moveTo>
                  <a:cubicBezTo>
                    <a:pt x="246" y="0"/>
                    <a:pt x="171" y="28"/>
                    <a:pt x="114" y="85"/>
                  </a:cubicBezTo>
                  <a:cubicBezTo>
                    <a:pt x="0" y="199"/>
                    <a:pt x="0" y="388"/>
                    <a:pt x="114" y="502"/>
                  </a:cubicBezTo>
                  <a:lnTo>
                    <a:pt x="413" y="802"/>
                  </a:lnTo>
                  <a:cubicBezTo>
                    <a:pt x="470" y="859"/>
                    <a:pt x="546" y="887"/>
                    <a:pt x="622" y="887"/>
                  </a:cubicBezTo>
                  <a:cubicBezTo>
                    <a:pt x="698" y="887"/>
                    <a:pt x="769" y="859"/>
                    <a:pt x="826" y="802"/>
                  </a:cubicBezTo>
                  <a:cubicBezTo>
                    <a:pt x="944" y="688"/>
                    <a:pt x="944" y="502"/>
                    <a:pt x="826" y="384"/>
                  </a:cubicBezTo>
                  <a:lnTo>
                    <a:pt x="527" y="85"/>
                  </a:lnTo>
                  <a:cubicBezTo>
                    <a:pt x="470" y="28"/>
                    <a:pt x="396" y="0"/>
                    <a:pt x="3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120;p49"/>
            <p:cNvSpPr/>
            <p:nvPr/>
          </p:nvSpPr>
          <p:spPr>
            <a:xfrm>
              <a:off x="6178325" y="1671850"/>
              <a:ext cx="23625" cy="22225"/>
            </a:xfrm>
            <a:custGeom>
              <a:avLst/>
              <a:gdLst/>
              <a:ahLst/>
              <a:cxnLst/>
              <a:rect l="l" t="t" r="r" b="b"/>
              <a:pathLst>
                <a:path w="945" h="889" extrusionOk="0">
                  <a:moveTo>
                    <a:pt x="321" y="1"/>
                  </a:moveTo>
                  <a:cubicBezTo>
                    <a:pt x="246" y="1"/>
                    <a:pt x="172" y="29"/>
                    <a:pt x="115" y="86"/>
                  </a:cubicBezTo>
                  <a:cubicBezTo>
                    <a:pt x="1" y="200"/>
                    <a:pt x="1" y="386"/>
                    <a:pt x="115" y="504"/>
                  </a:cubicBezTo>
                  <a:lnTo>
                    <a:pt x="413" y="803"/>
                  </a:lnTo>
                  <a:cubicBezTo>
                    <a:pt x="470" y="860"/>
                    <a:pt x="546" y="889"/>
                    <a:pt x="621" y="889"/>
                  </a:cubicBezTo>
                  <a:cubicBezTo>
                    <a:pt x="698" y="889"/>
                    <a:pt x="774" y="860"/>
                    <a:pt x="831" y="803"/>
                  </a:cubicBezTo>
                  <a:cubicBezTo>
                    <a:pt x="945" y="690"/>
                    <a:pt x="945" y="504"/>
                    <a:pt x="831" y="386"/>
                  </a:cubicBezTo>
                  <a:lnTo>
                    <a:pt x="527" y="86"/>
                  </a:lnTo>
                  <a:cubicBezTo>
                    <a:pt x="470" y="29"/>
                    <a:pt x="395" y="1"/>
                    <a:pt x="3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54;p49"/>
          <p:cNvGrpSpPr/>
          <p:nvPr/>
        </p:nvGrpSpPr>
        <p:grpSpPr>
          <a:xfrm>
            <a:off x="4047460" y="3368450"/>
            <a:ext cx="1004265" cy="969634"/>
            <a:chOff x="4721275" y="3237075"/>
            <a:chExt cx="334375" cy="339250"/>
          </a:xfrm>
        </p:grpSpPr>
        <p:sp>
          <p:nvSpPr>
            <p:cNvPr id="60" name="Google Shape;955;p49"/>
            <p:cNvSpPr/>
            <p:nvPr/>
          </p:nvSpPr>
          <p:spPr>
            <a:xfrm>
              <a:off x="4721275" y="3237075"/>
              <a:ext cx="334375" cy="339250"/>
            </a:xfrm>
            <a:custGeom>
              <a:avLst/>
              <a:gdLst/>
              <a:ahLst/>
              <a:cxnLst/>
              <a:rect l="l" t="t" r="r" b="b"/>
              <a:pathLst>
                <a:path w="13375" h="13570" extrusionOk="0">
                  <a:moveTo>
                    <a:pt x="8971" y="5457"/>
                  </a:moveTo>
                  <a:lnTo>
                    <a:pt x="8971" y="8536"/>
                  </a:lnTo>
                  <a:lnTo>
                    <a:pt x="4399" y="8536"/>
                  </a:lnTo>
                  <a:lnTo>
                    <a:pt x="4399" y="5457"/>
                  </a:lnTo>
                  <a:close/>
                  <a:moveTo>
                    <a:pt x="9650" y="584"/>
                  </a:moveTo>
                  <a:lnTo>
                    <a:pt x="12786" y="3725"/>
                  </a:lnTo>
                  <a:lnTo>
                    <a:pt x="12786" y="8536"/>
                  </a:lnTo>
                  <a:lnTo>
                    <a:pt x="9560" y="8536"/>
                  </a:lnTo>
                  <a:lnTo>
                    <a:pt x="9560" y="5162"/>
                  </a:lnTo>
                  <a:cubicBezTo>
                    <a:pt x="9560" y="5002"/>
                    <a:pt x="9427" y="4868"/>
                    <a:pt x="9266" y="4868"/>
                  </a:cubicBezTo>
                  <a:lnTo>
                    <a:pt x="4104" y="4868"/>
                  </a:lnTo>
                  <a:cubicBezTo>
                    <a:pt x="3943" y="4868"/>
                    <a:pt x="3810" y="5002"/>
                    <a:pt x="3810" y="5162"/>
                  </a:cubicBezTo>
                  <a:lnTo>
                    <a:pt x="3810" y="8536"/>
                  </a:lnTo>
                  <a:lnTo>
                    <a:pt x="584" y="8536"/>
                  </a:lnTo>
                  <a:lnTo>
                    <a:pt x="584" y="3725"/>
                  </a:lnTo>
                  <a:lnTo>
                    <a:pt x="3725" y="584"/>
                  </a:lnTo>
                  <a:close/>
                  <a:moveTo>
                    <a:pt x="6685" y="9119"/>
                  </a:moveTo>
                  <a:cubicBezTo>
                    <a:pt x="7743" y="9119"/>
                    <a:pt x="8535" y="9537"/>
                    <a:pt x="8535" y="9911"/>
                  </a:cubicBezTo>
                  <a:cubicBezTo>
                    <a:pt x="8535" y="10286"/>
                    <a:pt x="7743" y="10704"/>
                    <a:pt x="6685" y="10704"/>
                  </a:cubicBezTo>
                  <a:cubicBezTo>
                    <a:pt x="5627" y="10704"/>
                    <a:pt x="4839" y="10286"/>
                    <a:pt x="4839" y="9911"/>
                  </a:cubicBezTo>
                  <a:cubicBezTo>
                    <a:pt x="4839" y="9537"/>
                    <a:pt x="5627" y="9119"/>
                    <a:pt x="6685" y="9119"/>
                  </a:cubicBezTo>
                  <a:close/>
                  <a:moveTo>
                    <a:pt x="4977" y="10907"/>
                  </a:moveTo>
                  <a:cubicBezTo>
                    <a:pt x="4996" y="10922"/>
                    <a:pt x="5019" y="10931"/>
                    <a:pt x="5038" y="10940"/>
                  </a:cubicBezTo>
                  <a:cubicBezTo>
                    <a:pt x="5233" y="11041"/>
                    <a:pt x="5456" y="11122"/>
                    <a:pt x="5698" y="11178"/>
                  </a:cubicBezTo>
                  <a:lnTo>
                    <a:pt x="5731" y="11890"/>
                  </a:lnTo>
                  <a:cubicBezTo>
                    <a:pt x="5352" y="11766"/>
                    <a:pt x="5115" y="11577"/>
                    <a:pt x="5058" y="11415"/>
                  </a:cubicBezTo>
                  <a:lnTo>
                    <a:pt x="4977" y="10907"/>
                  </a:lnTo>
                  <a:close/>
                  <a:moveTo>
                    <a:pt x="8393" y="10907"/>
                  </a:moveTo>
                  <a:lnTo>
                    <a:pt x="8312" y="11415"/>
                  </a:lnTo>
                  <a:cubicBezTo>
                    <a:pt x="8260" y="11577"/>
                    <a:pt x="8018" y="11761"/>
                    <a:pt x="7638" y="11890"/>
                  </a:cubicBezTo>
                  <a:lnTo>
                    <a:pt x="7672" y="11178"/>
                  </a:lnTo>
                  <a:cubicBezTo>
                    <a:pt x="7913" y="11122"/>
                    <a:pt x="8137" y="11041"/>
                    <a:pt x="8331" y="10940"/>
                  </a:cubicBezTo>
                  <a:cubicBezTo>
                    <a:pt x="8355" y="10931"/>
                    <a:pt x="8373" y="10922"/>
                    <a:pt x="8393" y="10907"/>
                  </a:cubicBezTo>
                  <a:close/>
                  <a:moveTo>
                    <a:pt x="7083" y="11273"/>
                  </a:moveTo>
                  <a:lnTo>
                    <a:pt x="7046" y="12013"/>
                  </a:lnTo>
                  <a:cubicBezTo>
                    <a:pt x="6932" y="12022"/>
                    <a:pt x="6808" y="12032"/>
                    <a:pt x="6685" y="12032"/>
                  </a:cubicBezTo>
                  <a:cubicBezTo>
                    <a:pt x="6562" y="12032"/>
                    <a:pt x="6438" y="12022"/>
                    <a:pt x="6328" y="12013"/>
                  </a:cubicBezTo>
                  <a:lnTo>
                    <a:pt x="6291" y="11273"/>
                  </a:lnTo>
                  <a:lnTo>
                    <a:pt x="6291" y="11273"/>
                  </a:lnTo>
                  <a:cubicBezTo>
                    <a:pt x="6420" y="11287"/>
                    <a:pt x="6552" y="11292"/>
                    <a:pt x="6685" y="11292"/>
                  </a:cubicBezTo>
                  <a:cubicBezTo>
                    <a:pt x="6818" y="11292"/>
                    <a:pt x="6950" y="11287"/>
                    <a:pt x="7083" y="11273"/>
                  </a:cubicBezTo>
                  <a:close/>
                  <a:moveTo>
                    <a:pt x="3602" y="1"/>
                  </a:moveTo>
                  <a:cubicBezTo>
                    <a:pt x="3525" y="1"/>
                    <a:pt x="3449" y="29"/>
                    <a:pt x="3392" y="86"/>
                  </a:cubicBezTo>
                  <a:lnTo>
                    <a:pt x="86" y="3393"/>
                  </a:lnTo>
                  <a:cubicBezTo>
                    <a:pt x="29" y="3450"/>
                    <a:pt x="0" y="3526"/>
                    <a:pt x="0" y="3601"/>
                  </a:cubicBezTo>
                  <a:lnTo>
                    <a:pt x="0" y="8830"/>
                  </a:lnTo>
                  <a:cubicBezTo>
                    <a:pt x="0" y="8991"/>
                    <a:pt x="129" y="9119"/>
                    <a:pt x="289" y="9119"/>
                  </a:cubicBezTo>
                  <a:lnTo>
                    <a:pt x="4673" y="9119"/>
                  </a:lnTo>
                  <a:cubicBezTo>
                    <a:pt x="4399" y="9346"/>
                    <a:pt x="4251" y="9617"/>
                    <a:pt x="4251" y="9911"/>
                  </a:cubicBezTo>
                  <a:cubicBezTo>
                    <a:pt x="4251" y="9964"/>
                    <a:pt x="4246" y="10025"/>
                    <a:pt x="4256" y="10073"/>
                  </a:cubicBezTo>
                  <a:lnTo>
                    <a:pt x="4725" y="13095"/>
                  </a:lnTo>
                  <a:cubicBezTo>
                    <a:pt x="4750" y="13260"/>
                    <a:pt x="4877" y="13335"/>
                    <a:pt x="5006" y="13335"/>
                  </a:cubicBezTo>
                  <a:cubicBezTo>
                    <a:pt x="5169" y="13335"/>
                    <a:pt x="5336" y="13214"/>
                    <a:pt x="5304" y="13005"/>
                  </a:cubicBezTo>
                  <a:lnTo>
                    <a:pt x="5196" y="12307"/>
                  </a:lnTo>
                  <a:lnTo>
                    <a:pt x="5196" y="12307"/>
                  </a:lnTo>
                  <a:cubicBezTo>
                    <a:pt x="5361" y="12388"/>
                    <a:pt x="5555" y="12459"/>
                    <a:pt x="5765" y="12511"/>
                  </a:cubicBezTo>
                  <a:lnTo>
                    <a:pt x="5807" y="13299"/>
                  </a:lnTo>
                  <a:cubicBezTo>
                    <a:pt x="5816" y="13481"/>
                    <a:pt x="5956" y="13569"/>
                    <a:pt x="6097" y="13569"/>
                  </a:cubicBezTo>
                  <a:cubicBezTo>
                    <a:pt x="6248" y="13569"/>
                    <a:pt x="6401" y="13467"/>
                    <a:pt x="6391" y="13270"/>
                  </a:cubicBezTo>
                  <a:lnTo>
                    <a:pt x="6357" y="12606"/>
                  </a:lnTo>
                  <a:lnTo>
                    <a:pt x="6357" y="12606"/>
                  </a:lnTo>
                  <a:cubicBezTo>
                    <a:pt x="6462" y="12611"/>
                    <a:pt x="6571" y="12615"/>
                    <a:pt x="6685" y="12615"/>
                  </a:cubicBezTo>
                  <a:cubicBezTo>
                    <a:pt x="6799" y="12615"/>
                    <a:pt x="6908" y="12611"/>
                    <a:pt x="7012" y="12606"/>
                  </a:cubicBezTo>
                  <a:lnTo>
                    <a:pt x="7012" y="12606"/>
                  </a:lnTo>
                  <a:lnTo>
                    <a:pt x="6979" y="13270"/>
                  </a:lnTo>
                  <a:cubicBezTo>
                    <a:pt x="6969" y="13467"/>
                    <a:pt x="7122" y="13569"/>
                    <a:pt x="7273" y="13569"/>
                  </a:cubicBezTo>
                  <a:cubicBezTo>
                    <a:pt x="7414" y="13569"/>
                    <a:pt x="7553" y="13481"/>
                    <a:pt x="7563" y="13299"/>
                  </a:cubicBezTo>
                  <a:lnTo>
                    <a:pt x="7605" y="12511"/>
                  </a:lnTo>
                  <a:cubicBezTo>
                    <a:pt x="7814" y="12459"/>
                    <a:pt x="8008" y="12388"/>
                    <a:pt x="8174" y="12307"/>
                  </a:cubicBezTo>
                  <a:lnTo>
                    <a:pt x="8174" y="12307"/>
                  </a:lnTo>
                  <a:lnTo>
                    <a:pt x="8065" y="13005"/>
                  </a:lnTo>
                  <a:cubicBezTo>
                    <a:pt x="8033" y="13214"/>
                    <a:pt x="8200" y="13335"/>
                    <a:pt x="8365" y="13335"/>
                  </a:cubicBezTo>
                  <a:cubicBezTo>
                    <a:pt x="8494" y="13335"/>
                    <a:pt x="8622" y="13260"/>
                    <a:pt x="8649" y="13095"/>
                  </a:cubicBezTo>
                  <a:lnTo>
                    <a:pt x="9114" y="10073"/>
                  </a:lnTo>
                  <a:cubicBezTo>
                    <a:pt x="9124" y="10025"/>
                    <a:pt x="9118" y="9964"/>
                    <a:pt x="9118" y="9911"/>
                  </a:cubicBezTo>
                  <a:cubicBezTo>
                    <a:pt x="9118" y="9617"/>
                    <a:pt x="8971" y="9346"/>
                    <a:pt x="8701" y="9119"/>
                  </a:cubicBezTo>
                  <a:lnTo>
                    <a:pt x="13080" y="9119"/>
                  </a:lnTo>
                  <a:cubicBezTo>
                    <a:pt x="13241" y="9119"/>
                    <a:pt x="13374" y="8991"/>
                    <a:pt x="13374" y="8830"/>
                  </a:cubicBezTo>
                  <a:lnTo>
                    <a:pt x="13374" y="3601"/>
                  </a:lnTo>
                  <a:cubicBezTo>
                    <a:pt x="13374" y="3526"/>
                    <a:pt x="13341" y="3450"/>
                    <a:pt x="13284" y="3393"/>
                  </a:cubicBezTo>
                  <a:lnTo>
                    <a:pt x="9978" y="86"/>
                  </a:lnTo>
                  <a:cubicBezTo>
                    <a:pt x="9921" y="29"/>
                    <a:pt x="9849" y="1"/>
                    <a:pt x="97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56;p49"/>
            <p:cNvSpPr/>
            <p:nvPr/>
          </p:nvSpPr>
          <p:spPr>
            <a:xfrm>
              <a:off x="4803325" y="3268275"/>
              <a:ext cx="25650" cy="24225"/>
            </a:xfrm>
            <a:custGeom>
              <a:avLst/>
              <a:gdLst/>
              <a:ahLst/>
              <a:cxnLst/>
              <a:rect l="l" t="t" r="r" b="b"/>
              <a:pathLst>
                <a:path w="1026" h="969" extrusionOk="0">
                  <a:moveTo>
                    <a:pt x="706" y="1"/>
                  </a:moveTo>
                  <a:cubicBezTo>
                    <a:pt x="631" y="1"/>
                    <a:pt x="556" y="29"/>
                    <a:pt x="499" y="86"/>
                  </a:cubicBezTo>
                  <a:lnTo>
                    <a:pt x="115" y="465"/>
                  </a:lnTo>
                  <a:cubicBezTo>
                    <a:pt x="1" y="579"/>
                    <a:pt x="1" y="765"/>
                    <a:pt x="115" y="879"/>
                  </a:cubicBezTo>
                  <a:cubicBezTo>
                    <a:pt x="172" y="940"/>
                    <a:pt x="248" y="969"/>
                    <a:pt x="324" y="969"/>
                  </a:cubicBezTo>
                  <a:cubicBezTo>
                    <a:pt x="399" y="969"/>
                    <a:pt x="476" y="940"/>
                    <a:pt x="532" y="879"/>
                  </a:cubicBezTo>
                  <a:lnTo>
                    <a:pt x="912" y="498"/>
                  </a:lnTo>
                  <a:cubicBezTo>
                    <a:pt x="1025" y="384"/>
                    <a:pt x="1025" y="200"/>
                    <a:pt x="912" y="86"/>
                  </a:cubicBezTo>
                  <a:cubicBezTo>
                    <a:pt x="855" y="29"/>
                    <a:pt x="780" y="1"/>
                    <a:pt x="7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57;p49"/>
            <p:cNvSpPr/>
            <p:nvPr/>
          </p:nvSpPr>
          <p:spPr>
            <a:xfrm>
              <a:off x="4749500" y="3296075"/>
              <a:ext cx="51600" cy="50250"/>
            </a:xfrm>
            <a:custGeom>
              <a:avLst/>
              <a:gdLst/>
              <a:ahLst/>
              <a:cxnLst/>
              <a:rect l="l" t="t" r="r" b="b"/>
              <a:pathLst>
                <a:path w="2064" h="2010" extrusionOk="0">
                  <a:moveTo>
                    <a:pt x="1744" y="0"/>
                  </a:moveTo>
                  <a:cubicBezTo>
                    <a:pt x="1669" y="0"/>
                    <a:pt x="1595" y="30"/>
                    <a:pt x="1538" y="89"/>
                  </a:cubicBezTo>
                  <a:lnTo>
                    <a:pt x="115" y="1508"/>
                  </a:lnTo>
                  <a:cubicBezTo>
                    <a:pt x="1" y="1626"/>
                    <a:pt x="1" y="1810"/>
                    <a:pt x="115" y="1924"/>
                  </a:cubicBezTo>
                  <a:cubicBezTo>
                    <a:pt x="171" y="1981"/>
                    <a:pt x="247" y="2010"/>
                    <a:pt x="323" y="2010"/>
                  </a:cubicBezTo>
                  <a:cubicBezTo>
                    <a:pt x="395" y="2010"/>
                    <a:pt x="470" y="1981"/>
                    <a:pt x="527" y="1924"/>
                  </a:cubicBezTo>
                  <a:lnTo>
                    <a:pt x="1950" y="501"/>
                  </a:lnTo>
                  <a:cubicBezTo>
                    <a:pt x="2064" y="387"/>
                    <a:pt x="2064" y="203"/>
                    <a:pt x="1950" y="89"/>
                  </a:cubicBezTo>
                  <a:cubicBezTo>
                    <a:pt x="1893" y="30"/>
                    <a:pt x="1818" y="0"/>
                    <a:pt x="17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" name="Google Shape;929;p49"/>
          <p:cNvGrpSpPr/>
          <p:nvPr/>
        </p:nvGrpSpPr>
        <p:grpSpPr>
          <a:xfrm rot="19638402">
            <a:off x="448041" y="3752505"/>
            <a:ext cx="999940" cy="705995"/>
            <a:chOff x="7746875" y="3265375"/>
            <a:chExt cx="368050" cy="308450"/>
          </a:xfrm>
        </p:grpSpPr>
        <p:sp>
          <p:nvSpPr>
            <p:cNvPr id="64" name="Google Shape;930;p49"/>
            <p:cNvSpPr/>
            <p:nvPr/>
          </p:nvSpPr>
          <p:spPr>
            <a:xfrm>
              <a:off x="7746875" y="3265375"/>
              <a:ext cx="368050" cy="308450"/>
            </a:xfrm>
            <a:custGeom>
              <a:avLst/>
              <a:gdLst/>
              <a:ahLst/>
              <a:cxnLst/>
              <a:rect l="l" t="t" r="r" b="b"/>
              <a:pathLst>
                <a:path w="14722" h="12338" extrusionOk="0">
                  <a:moveTo>
                    <a:pt x="14137" y="700"/>
                  </a:moveTo>
                  <a:lnTo>
                    <a:pt x="14137" y="2887"/>
                  </a:lnTo>
                  <a:lnTo>
                    <a:pt x="5181" y="4467"/>
                  </a:lnTo>
                  <a:lnTo>
                    <a:pt x="5181" y="3627"/>
                  </a:lnTo>
                  <a:lnTo>
                    <a:pt x="14137" y="700"/>
                  </a:lnTo>
                  <a:close/>
                  <a:moveTo>
                    <a:pt x="14137" y="3485"/>
                  </a:moveTo>
                  <a:lnTo>
                    <a:pt x="14137" y="5823"/>
                  </a:lnTo>
                  <a:lnTo>
                    <a:pt x="5181" y="5823"/>
                  </a:lnTo>
                  <a:lnTo>
                    <a:pt x="5181" y="5065"/>
                  </a:lnTo>
                  <a:lnTo>
                    <a:pt x="14137" y="3485"/>
                  </a:lnTo>
                  <a:close/>
                  <a:moveTo>
                    <a:pt x="2737" y="3727"/>
                  </a:moveTo>
                  <a:lnTo>
                    <a:pt x="2737" y="8575"/>
                  </a:lnTo>
                  <a:cubicBezTo>
                    <a:pt x="1527" y="8433"/>
                    <a:pt x="588" y="7399"/>
                    <a:pt x="588" y="6151"/>
                  </a:cubicBezTo>
                  <a:cubicBezTo>
                    <a:pt x="588" y="4903"/>
                    <a:pt x="1527" y="3874"/>
                    <a:pt x="2737" y="3727"/>
                  </a:cubicBezTo>
                  <a:close/>
                  <a:moveTo>
                    <a:pt x="4592" y="3708"/>
                  </a:moveTo>
                  <a:lnTo>
                    <a:pt x="4592" y="4818"/>
                  </a:lnTo>
                  <a:lnTo>
                    <a:pt x="4592" y="7422"/>
                  </a:lnTo>
                  <a:lnTo>
                    <a:pt x="4592" y="8595"/>
                  </a:lnTo>
                  <a:lnTo>
                    <a:pt x="3320" y="8595"/>
                  </a:lnTo>
                  <a:lnTo>
                    <a:pt x="3320" y="3708"/>
                  </a:lnTo>
                  <a:close/>
                  <a:moveTo>
                    <a:pt x="14137" y="6412"/>
                  </a:moveTo>
                  <a:lnTo>
                    <a:pt x="14137" y="8817"/>
                  </a:lnTo>
                  <a:lnTo>
                    <a:pt x="5181" y="7176"/>
                  </a:lnTo>
                  <a:lnTo>
                    <a:pt x="5181" y="6412"/>
                  </a:lnTo>
                  <a:close/>
                  <a:moveTo>
                    <a:pt x="5181" y="7774"/>
                  </a:moveTo>
                  <a:lnTo>
                    <a:pt x="14137" y="9415"/>
                  </a:lnTo>
                  <a:lnTo>
                    <a:pt x="14137" y="11640"/>
                  </a:lnTo>
                  <a:lnTo>
                    <a:pt x="5181" y="8674"/>
                  </a:lnTo>
                  <a:lnTo>
                    <a:pt x="5181" y="7774"/>
                  </a:lnTo>
                  <a:close/>
                  <a:moveTo>
                    <a:pt x="14430" y="0"/>
                  </a:moveTo>
                  <a:cubicBezTo>
                    <a:pt x="14399" y="0"/>
                    <a:pt x="14367" y="5"/>
                    <a:pt x="14336" y="17"/>
                  </a:cubicBezTo>
                  <a:lnTo>
                    <a:pt x="4839" y="3124"/>
                  </a:lnTo>
                  <a:lnTo>
                    <a:pt x="3027" y="3124"/>
                  </a:lnTo>
                  <a:cubicBezTo>
                    <a:pt x="1356" y="3124"/>
                    <a:pt x="0" y="4481"/>
                    <a:pt x="0" y="6151"/>
                  </a:cubicBezTo>
                  <a:cubicBezTo>
                    <a:pt x="0" y="7820"/>
                    <a:pt x="1356" y="9182"/>
                    <a:pt x="3027" y="9182"/>
                  </a:cubicBezTo>
                  <a:lnTo>
                    <a:pt x="4839" y="9182"/>
                  </a:lnTo>
                  <a:lnTo>
                    <a:pt x="14336" y="12324"/>
                  </a:lnTo>
                  <a:cubicBezTo>
                    <a:pt x="14365" y="12333"/>
                    <a:pt x="14399" y="12337"/>
                    <a:pt x="14427" y="12337"/>
                  </a:cubicBezTo>
                  <a:cubicBezTo>
                    <a:pt x="14489" y="12337"/>
                    <a:pt x="14550" y="12318"/>
                    <a:pt x="14603" y="12280"/>
                  </a:cubicBezTo>
                  <a:cubicBezTo>
                    <a:pt x="14678" y="12228"/>
                    <a:pt x="14721" y="12138"/>
                    <a:pt x="14721" y="12044"/>
                  </a:cubicBezTo>
                  <a:lnTo>
                    <a:pt x="14721" y="9169"/>
                  </a:lnTo>
                  <a:lnTo>
                    <a:pt x="14721" y="3134"/>
                  </a:lnTo>
                  <a:lnTo>
                    <a:pt x="14721" y="292"/>
                  </a:lnTo>
                  <a:cubicBezTo>
                    <a:pt x="14721" y="202"/>
                    <a:pt x="14678" y="112"/>
                    <a:pt x="14603" y="55"/>
                  </a:cubicBezTo>
                  <a:cubicBezTo>
                    <a:pt x="14552" y="20"/>
                    <a:pt x="14492" y="0"/>
                    <a:pt x="144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931;p49"/>
            <p:cNvSpPr/>
            <p:nvPr/>
          </p:nvSpPr>
          <p:spPr>
            <a:xfrm>
              <a:off x="7771075" y="3412250"/>
              <a:ext cx="36900" cy="53175"/>
            </a:xfrm>
            <a:custGeom>
              <a:avLst/>
              <a:gdLst/>
              <a:ahLst/>
              <a:cxnLst/>
              <a:rect l="l" t="t" r="r" b="b"/>
              <a:pathLst>
                <a:path w="1476" h="2127" extrusionOk="0">
                  <a:moveTo>
                    <a:pt x="294" y="1"/>
                  </a:moveTo>
                  <a:cubicBezTo>
                    <a:pt x="132" y="1"/>
                    <a:pt x="0" y="134"/>
                    <a:pt x="0" y="295"/>
                  </a:cubicBezTo>
                  <a:cubicBezTo>
                    <a:pt x="0" y="1025"/>
                    <a:pt x="370" y="1695"/>
                    <a:pt x="986" y="2083"/>
                  </a:cubicBezTo>
                  <a:cubicBezTo>
                    <a:pt x="1034" y="2112"/>
                    <a:pt x="1091" y="2127"/>
                    <a:pt x="1143" y="2127"/>
                  </a:cubicBezTo>
                  <a:cubicBezTo>
                    <a:pt x="1238" y="2127"/>
                    <a:pt x="1338" y="2079"/>
                    <a:pt x="1390" y="1989"/>
                  </a:cubicBezTo>
                  <a:cubicBezTo>
                    <a:pt x="1476" y="1851"/>
                    <a:pt x="1437" y="1671"/>
                    <a:pt x="1299" y="1586"/>
                  </a:cubicBezTo>
                  <a:cubicBezTo>
                    <a:pt x="854" y="1306"/>
                    <a:pt x="588" y="822"/>
                    <a:pt x="588" y="295"/>
                  </a:cubicBezTo>
                  <a:cubicBezTo>
                    <a:pt x="588" y="134"/>
                    <a:pt x="456" y="1"/>
                    <a:pt x="2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32;p49"/>
            <p:cNvSpPr/>
            <p:nvPr/>
          </p:nvSpPr>
          <p:spPr>
            <a:xfrm>
              <a:off x="7776500" y="3373325"/>
              <a:ext cx="32300" cy="30200"/>
            </a:xfrm>
            <a:custGeom>
              <a:avLst/>
              <a:gdLst/>
              <a:ahLst/>
              <a:cxnLst/>
              <a:rect l="l" t="t" r="r" b="b"/>
              <a:pathLst>
                <a:path w="1292" h="1208" extrusionOk="0">
                  <a:moveTo>
                    <a:pt x="956" y="1"/>
                  </a:moveTo>
                  <a:cubicBezTo>
                    <a:pt x="904" y="1"/>
                    <a:pt x="851" y="15"/>
                    <a:pt x="803" y="45"/>
                  </a:cubicBezTo>
                  <a:cubicBezTo>
                    <a:pt x="508" y="220"/>
                    <a:pt x="262" y="467"/>
                    <a:pt x="86" y="761"/>
                  </a:cubicBezTo>
                  <a:cubicBezTo>
                    <a:pt x="1" y="899"/>
                    <a:pt x="44" y="1078"/>
                    <a:pt x="186" y="1164"/>
                  </a:cubicBezTo>
                  <a:cubicBezTo>
                    <a:pt x="234" y="1192"/>
                    <a:pt x="285" y="1207"/>
                    <a:pt x="338" y="1207"/>
                  </a:cubicBezTo>
                  <a:cubicBezTo>
                    <a:pt x="438" y="1207"/>
                    <a:pt x="532" y="1155"/>
                    <a:pt x="589" y="1065"/>
                  </a:cubicBezTo>
                  <a:cubicBezTo>
                    <a:pt x="718" y="851"/>
                    <a:pt x="893" y="671"/>
                    <a:pt x="1106" y="542"/>
                  </a:cubicBezTo>
                  <a:cubicBezTo>
                    <a:pt x="1244" y="462"/>
                    <a:pt x="1292" y="281"/>
                    <a:pt x="1206" y="144"/>
                  </a:cubicBezTo>
                  <a:cubicBezTo>
                    <a:pt x="1151" y="51"/>
                    <a:pt x="1054" y="1"/>
                    <a:pt x="9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" name="Google Shape;1078;p49"/>
          <p:cNvGrpSpPr/>
          <p:nvPr/>
        </p:nvGrpSpPr>
        <p:grpSpPr>
          <a:xfrm>
            <a:off x="7620000" y="3714129"/>
            <a:ext cx="849071" cy="714185"/>
            <a:chOff x="3430600" y="2138325"/>
            <a:chExt cx="368075" cy="278275"/>
          </a:xfrm>
        </p:grpSpPr>
        <p:sp>
          <p:nvSpPr>
            <p:cNvPr id="68" name="Google Shape;1079;p49"/>
            <p:cNvSpPr/>
            <p:nvPr/>
          </p:nvSpPr>
          <p:spPr>
            <a:xfrm>
              <a:off x="3430600" y="2138325"/>
              <a:ext cx="368075" cy="278275"/>
            </a:xfrm>
            <a:custGeom>
              <a:avLst/>
              <a:gdLst/>
              <a:ahLst/>
              <a:cxnLst/>
              <a:rect l="l" t="t" r="r" b="b"/>
              <a:pathLst>
                <a:path w="14723" h="11131" extrusionOk="0">
                  <a:moveTo>
                    <a:pt x="7364" y="590"/>
                  </a:moveTo>
                  <a:cubicBezTo>
                    <a:pt x="9205" y="590"/>
                    <a:pt x="10931" y="964"/>
                    <a:pt x="12222" y="1643"/>
                  </a:cubicBezTo>
                  <a:cubicBezTo>
                    <a:pt x="13456" y="2292"/>
                    <a:pt x="14139" y="3132"/>
                    <a:pt x="14139" y="4010"/>
                  </a:cubicBezTo>
                  <a:cubicBezTo>
                    <a:pt x="14139" y="4888"/>
                    <a:pt x="13456" y="5727"/>
                    <a:pt x="12222" y="6377"/>
                  </a:cubicBezTo>
                  <a:cubicBezTo>
                    <a:pt x="10931" y="7056"/>
                    <a:pt x="9205" y="7430"/>
                    <a:pt x="7364" y="7430"/>
                  </a:cubicBezTo>
                  <a:cubicBezTo>
                    <a:pt x="5518" y="7430"/>
                    <a:pt x="3792" y="7056"/>
                    <a:pt x="2501" y="6377"/>
                  </a:cubicBezTo>
                  <a:cubicBezTo>
                    <a:pt x="1268" y="5727"/>
                    <a:pt x="589" y="4888"/>
                    <a:pt x="589" y="4010"/>
                  </a:cubicBezTo>
                  <a:cubicBezTo>
                    <a:pt x="589" y="3132"/>
                    <a:pt x="1268" y="2292"/>
                    <a:pt x="2501" y="1643"/>
                  </a:cubicBezTo>
                  <a:cubicBezTo>
                    <a:pt x="3792" y="964"/>
                    <a:pt x="5518" y="590"/>
                    <a:pt x="7364" y="590"/>
                  </a:cubicBezTo>
                  <a:close/>
                  <a:moveTo>
                    <a:pt x="14139" y="5599"/>
                  </a:moveTo>
                  <a:lnTo>
                    <a:pt x="14139" y="7122"/>
                  </a:lnTo>
                  <a:cubicBezTo>
                    <a:pt x="14139" y="8000"/>
                    <a:pt x="13456" y="8844"/>
                    <a:pt x="12222" y="9489"/>
                  </a:cubicBezTo>
                  <a:cubicBezTo>
                    <a:pt x="10931" y="10172"/>
                    <a:pt x="9205" y="10547"/>
                    <a:pt x="7364" y="10547"/>
                  </a:cubicBezTo>
                  <a:cubicBezTo>
                    <a:pt x="5518" y="10547"/>
                    <a:pt x="3792" y="10172"/>
                    <a:pt x="2501" y="9489"/>
                  </a:cubicBezTo>
                  <a:cubicBezTo>
                    <a:pt x="1268" y="8844"/>
                    <a:pt x="589" y="8000"/>
                    <a:pt x="589" y="7122"/>
                  </a:cubicBezTo>
                  <a:lnTo>
                    <a:pt x="589" y="5599"/>
                  </a:lnTo>
                  <a:cubicBezTo>
                    <a:pt x="964" y="6083"/>
                    <a:pt x="1515" y="6524"/>
                    <a:pt x="2227" y="6899"/>
                  </a:cubicBezTo>
                  <a:cubicBezTo>
                    <a:pt x="3602" y="7620"/>
                    <a:pt x="5428" y="8019"/>
                    <a:pt x="7364" y="8019"/>
                  </a:cubicBezTo>
                  <a:cubicBezTo>
                    <a:pt x="9295" y="8019"/>
                    <a:pt x="11121" y="7620"/>
                    <a:pt x="12497" y="6899"/>
                  </a:cubicBezTo>
                  <a:cubicBezTo>
                    <a:pt x="13208" y="6524"/>
                    <a:pt x="13760" y="6083"/>
                    <a:pt x="14139" y="5599"/>
                  </a:cubicBezTo>
                  <a:close/>
                  <a:moveTo>
                    <a:pt x="7364" y="1"/>
                  </a:moveTo>
                  <a:cubicBezTo>
                    <a:pt x="5428" y="1"/>
                    <a:pt x="3602" y="400"/>
                    <a:pt x="2227" y="1125"/>
                  </a:cubicBezTo>
                  <a:cubicBezTo>
                    <a:pt x="793" y="1880"/>
                    <a:pt x="1" y="2904"/>
                    <a:pt x="1" y="4010"/>
                  </a:cubicBezTo>
                  <a:lnTo>
                    <a:pt x="1" y="7122"/>
                  </a:lnTo>
                  <a:cubicBezTo>
                    <a:pt x="1" y="8232"/>
                    <a:pt x="793" y="9257"/>
                    <a:pt x="2227" y="10012"/>
                  </a:cubicBezTo>
                  <a:cubicBezTo>
                    <a:pt x="3602" y="10732"/>
                    <a:pt x="5428" y="11131"/>
                    <a:pt x="7364" y="11131"/>
                  </a:cubicBezTo>
                  <a:cubicBezTo>
                    <a:pt x="9295" y="11131"/>
                    <a:pt x="11121" y="10732"/>
                    <a:pt x="12497" y="10012"/>
                  </a:cubicBezTo>
                  <a:cubicBezTo>
                    <a:pt x="13930" y="9257"/>
                    <a:pt x="14723" y="8232"/>
                    <a:pt x="14723" y="7122"/>
                  </a:cubicBezTo>
                  <a:lnTo>
                    <a:pt x="14723" y="4010"/>
                  </a:lnTo>
                  <a:cubicBezTo>
                    <a:pt x="14723" y="2904"/>
                    <a:pt x="13930" y="1880"/>
                    <a:pt x="12497" y="1125"/>
                  </a:cubicBezTo>
                  <a:cubicBezTo>
                    <a:pt x="11121" y="400"/>
                    <a:pt x="9295" y="1"/>
                    <a:pt x="73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080;p49"/>
            <p:cNvSpPr/>
            <p:nvPr/>
          </p:nvSpPr>
          <p:spPr>
            <a:xfrm>
              <a:off x="3505100" y="2176100"/>
              <a:ext cx="44375" cy="24875"/>
            </a:xfrm>
            <a:custGeom>
              <a:avLst/>
              <a:gdLst/>
              <a:ahLst/>
              <a:cxnLst/>
              <a:rect l="l" t="t" r="r" b="b"/>
              <a:pathLst>
                <a:path w="1775" h="995" extrusionOk="0">
                  <a:moveTo>
                    <a:pt x="1453" y="0"/>
                  </a:moveTo>
                  <a:cubicBezTo>
                    <a:pt x="1426" y="0"/>
                    <a:pt x="1399" y="4"/>
                    <a:pt x="1371" y="12"/>
                  </a:cubicBezTo>
                  <a:cubicBezTo>
                    <a:pt x="949" y="126"/>
                    <a:pt x="556" y="268"/>
                    <a:pt x="209" y="435"/>
                  </a:cubicBezTo>
                  <a:cubicBezTo>
                    <a:pt x="62" y="502"/>
                    <a:pt x="0" y="677"/>
                    <a:pt x="66" y="824"/>
                  </a:cubicBezTo>
                  <a:cubicBezTo>
                    <a:pt x="119" y="929"/>
                    <a:pt x="224" y="995"/>
                    <a:pt x="333" y="995"/>
                  </a:cubicBezTo>
                  <a:cubicBezTo>
                    <a:pt x="375" y="995"/>
                    <a:pt x="418" y="986"/>
                    <a:pt x="460" y="966"/>
                  </a:cubicBezTo>
                  <a:cubicBezTo>
                    <a:pt x="778" y="815"/>
                    <a:pt x="1139" y="686"/>
                    <a:pt x="1528" y="577"/>
                  </a:cubicBezTo>
                  <a:cubicBezTo>
                    <a:pt x="1684" y="535"/>
                    <a:pt x="1774" y="369"/>
                    <a:pt x="1732" y="217"/>
                  </a:cubicBezTo>
                  <a:cubicBezTo>
                    <a:pt x="1697" y="87"/>
                    <a:pt x="1581" y="0"/>
                    <a:pt x="14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081;p49"/>
            <p:cNvSpPr/>
            <p:nvPr/>
          </p:nvSpPr>
          <p:spPr>
            <a:xfrm>
              <a:off x="3466175" y="2209975"/>
              <a:ext cx="155775" cy="100475"/>
            </a:xfrm>
            <a:custGeom>
              <a:avLst/>
              <a:gdLst/>
              <a:ahLst/>
              <a:cxnLst/>
              <a:rect l="l" t="t" r="r" b="b"/>
              <a:pathLst>
                <a:path w="6231" h="4019" extrusionOk="0">
                  <a:moveTo>
                    <a:pt x="604" y="0"/>
                  </a:moveTo>
                  <a:cubicBezTo>
                    <a:pt x="516" y="0"/>
                    <a:pt x="429" y="40"/>
                    <a:pt x="371" y="115"/>
                  </a:cubicBezTo>
                  <a:cubicBezTo>
                    <a:pt x="125" y="441"/>
                    <a:pt x="1" y="788"/>
                    <a:pt x="1" y="1144"/>
                  </a:cubicBezTo>
                  <a:cubicBezTo>
                    <a:pt x="1" y="1955"/>
                    <a:pt x="647" y="2699"/>
                    <a:pt x="1823" y="3236"/>
                  </a:cubicBezTo>
                  <a:cubicBezTo>
                    <a:pt x="2928" y="3739"/>
                    <a:pt x="4390" y="4019"/>
                    <a:pt x="5941" y="4019"/>
                  </a:cubicBezTo>
                  <a:cubicBezTo>
                    <a:pt x="6103" y="4019"/>
                    <a:pt x="6230" y="3886"/>
                    <a:pt x="6230" y="3724"/>
                  </a:cubicBezTo>
                  <a:cubicBezTo>
                    <a:pt x="6230" y="3564"/>
                    <a:pt x="6103" y="3430"/>
                    <a:pt x="5941" y="3430"/>
                  </a:cubicBezTo>
                  <a:cubicBezTo>
                    <a:pt x="2739" y="3430"/>
                    <a:pt x="585" y="2250"/>
                    <a:pt x="585" y="1144"/>
                  </a:cubicBezTo>
                  <a:cubicBezTo>
                    <a:pt x="585" y="921"/>
                    <a:pt x="670" y="693"/>
                    <a:pt x="841" y="470"/>
                  </a:cubicBezTo>
                  <a:cubicBezTo>
                    <a:pt x="936" y="342"/>
                    <a:pt x="912" y="157"/>
                    <a:pt x="784" y="62"/>
                  </a:cubicBezTo>
                  <a:cubicBezTo>
                    <a:pt x="731" y="21"/>
                    <a:pt x="667" y="0"/>
                    <a:pt x="6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35"/>
          <p:cNvSpPr txBox="1">
            <a:spLocks noGrp="1"/>
          </p:cNvSpPr>
          <p:nvPr>
            <p:ph type="ctrTitle"/>
          </p:nvPr>
        </p:nvSpPr>
        <p:spPr>
          <a:xfrm>
            <a:off x="0" y="577722"/>
            <a:ext cx="76854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b="1" dirty="0">
                <a:latin typeface="Times New Roman" pitchFamily="18" charset="0"/>
                <a:cs typeface="Times New Roman" pitchFamily="18" charset="0"/>
              </a:rPr>
              <a:t>What kind of sport is it?</a:t>
            </a:r>
            <a:endParaRPr dirty="0"/>
          </a:p>
        </p:txBody>
      </p:sp>
      <p:sp>
        <p:nvSpPr>
          <p:cNvPr id="489" name="Google Shape;489;p35"/>
          <p:cNvSpPr txBox="1">
            <a:spLocks noGrp="1"/>
          </p:cNvSpPr>
          <p:nvPr>
            <p:ph type="subTitle" idx="1"/>
          </p:nvPr>
        </p:nvSpPr>
        <p:spPr>
          <a:xfrm>
            <a:off x="3457119" y="1417674"/>
            <a:ext cx="4980000" cy="262105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ennis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ctr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3600" b="1" dirty="0" smtClean="0"/>
          </a:p>
          <a:p>
            <a:pPr marL="0" indent="0"/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Basketball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Badminton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</a:pPr>
            <a:endParaRPr lang="ru-RU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23789"/>
        </a:solidFill>
        <a:effectLst/>
      </p:bgPr>
    </p:bg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36"/>
          <p:cNvSpPr txBox="1">
            <a:spLocks noGrp="1"/>
          </p:cNvSpPr>
          <p:nvPr>
            <p:ph type="ctrTitle" idx="4"/>
          </p:nvPr>
        </p:nvSpPr>
        <p:spPr>
          <a:xfrm>
            <a:off x="2194099" y="206487"/>
            <a:ext cx="6768900" cy="65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b="1" dirty="0">
                <a:latin typeface="Times New Roman" pitchFamily="18" charset="0"/>
                <a:cs typeface="Times New Roman" pitchFamily="18" charset="0"/>
              </a:rPr>
              <a:t>What kind of sport is it?</a:t>
            </a:r>
            <a:endParaRPr dirty="0"/>
          </a:p>
        </p:txBody>
      </p:sp>
      <p:sp>
        <p:nvSpPr>
          <p:cNvPr id="499" name="Google Shape;499;p36"/>
          <p:cNvSpPr txBox="1">
            <a:spLocks noGrp="1"/>
          </p:cNvSpPr>
          <p:nvPr>
            <p:ph type="subTitle" idx="3"/>
          </p:nvPr>
        </p:nvSpPr>
        <p:spPr>
          <a:xfrm>
            <a:off x="3886482" y="1452834"/>
            <a:ext cx="3056400" cy="122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Hockey</a:t>
            </a: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Chess</a:t>
            </a:r>
          </a:p>
          <a:p>
            <a:pPr algn="ctr"/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Football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0" name="Google Shape;500;p36"/>
          <p:cNvPicPr preferRelativeResize="0"/>
          <p:nvPr/>
        </p:nvPicPr>
        <p:blipFill rotWithShape="1">
          <a:blip r:embed="rId3">
            <a:alphaModFix/>
          </a:blip>
          <a:srcRect l="38397" r="16995" b="21396"/>
          <a:stretch/>
        </p:blipFill>
        <p:spPr>
          <a:xfrm>
            <a:off x="7060183" y="861987"/>
            <a:ext cx="2083817" cy="203636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501" name="Google Shape;501;p36"/>
          <p:cNvPicPr preferRelativeResize="0"/>
          <p:nvPr/>
        </p:nvPicPr>
        <p:blipFill rotWithShape="1">
          <a:blip r:embed="rId4">
            <a:alphaModFix/>
          </a:blip>
          <a:srcRect l="33645" r="9617"/>
          <a:stretch/>
        </p:blipFill>
        <p:spPr>
          <a:xfrm>
            <a:off x="1481469" y="825598"/>
            <a:ext cx="2405013" cy="2439984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23789"/>
        </a:solidFill>
        <a:effectLst/>
      </p:bgPr>
    </p:bg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0"/>
          <p:cNvSpPr txBox="1">
            <a:spLocks noGrp="1"/>
          </p:cNvSpPr>
          <p:nvPr>
            <p:ph type="subTitle" idx="1"/>
          </p:nvPr>
        </p:nvSpPr>
        <p:spPr>
          <a:xfrm flipH="1">
            <a:off x="1936039" y="1426192"/>
            <a:ext cx="5591812" cy="111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What does 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“I can play” 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mean?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4" name="Google Shape;274;p30"/>
          <p:cNvSpPr txBox="1"/>
          <p:nvPr/>
        </p:nvSpPr>
        <p:spPr>
          <a:xfrm>
            <a:off x="4149150" y="1567075"/>
            <a:ext cx="845700" cy="59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75475" rIns="91425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2000" dirty="0">
                <a:solidFill>
                  <a:schemeClr val="lt2"/>
                </a:solidFill>
                <a:latin typeface="Glegoo"/>
                <a:ea typeface="Glegoo"/>
                <a:cs typeface="Glegoo"/>
                <a:sym typeface="Glegoo"/>
              </a:rPr>
              <a:t>“</a:t>
            </a:r>
            <a:endParaRPr sz="12000" dirty="0">
              <a:solidFill>
                <a:schemeClr val="lt2"/>
              </a:solidFill>
              <a:latin typeface="Glegoo"/>
              <a:ea typeface="Glegoo"/>
              <a:cs typeface="Glegoo"/>
              <a:sym typeface="Glegoo"/>
            </a:endParaRPr>
          </a:p>
        </p:txBody>
      </p:sp>
      <p:sp>
        <p:nvSpPr>
          <p:cNvPr id="275" name="Google Shape;275;p30"/>
          <p:cNvSpPr txBox="1">
            <a:spLocks noGrp="1"/>
          </p:cNvSpPr>
          <p:nvPr>
            <p:ph type="ctrTitle"/>
          </p:nvPr>
        </p:nvSpPr>
        <p:spPr>
          <a:xfrm>
            <a:off x="1271462" y="3030564"/>
            <a:ext cx="5101800" cy="19874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Он умеет играть.</a:t>
            </a:r>
            <a:br>
              <a:rPr lang="ru-RU" sz="3200" b="1" dirty="0" smtClean="0"/>
            </a:br>
            <a:r>
              <a:rPr lang="ru-RU" sz="3200" b="1" dirty="0" smtClean="0"/>
              <a:t>Я не умею играть.</a:t>
            </a:r>
            <a:endParaRPr sz="32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398735" y="3030564"/>
            <a:ext cx="28472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dk1"/>
                </a:solidFill>
                <a:latin typeface="Palanquin Dark"/>
                <a:ea typeface="Palanquin Dark"/>
                <a:cs typeface="Palanquin Dark"/>
                <a:sym typeface="Palanquin Dark"/>
              </a:rPr>
              <a:t>Я умею играть.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23789"/>
        </a:solidFill>
        <a:effectLst/>
      </p:bgPr>
    </p:bg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7"/>
          <p:cNvSpPr txBox="1">
            <a:spLocks noGrp="1"/>
          </p:cNvSpPr>
          <p:nvPr>
            <p:ph type="body" idx="1"/>
          </p:nvPr>
        </p:nvSpPr>
        <p:spPr>
          <a:xfrm>
            <a:off x="724200" y="1152475"/>
            <a:ext cx="328073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indent="-342900">
              <a:lnSpc>
                <a:spcPct val="100000"/>
              </a:lnSpc>
              <a:buSzPts val="1000"/>
              <a:buFont typeface="Arial"/>
              <a:buNone/>
            </a:pPr>
            <a:r>
              <a:rPr lang="en-US" sz="3600" b="1" dirty="0" smtClean="0">
                <a:solidFill>
                  <a:srgbClr val="F3F3F3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Badminton</a:t>
            </a:r>
            <a:endParaRPr lang="ru-RU" sz="3600" b="1" dirty="0">
              <a:solidFill>
                <a:srgbClr val="F3F3F3"/>
              </a:solidFill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  <a:p>
            <a:pPr lvl="0" indent="-342900" algn="ctr">
              <a:lnSpc>
                <a:spcPct val="100000"/>
              </a:lnSpc>
              <a:buSzPts val="1000"/>
              <a:buNone/>
            </a:pPr>
            <a:endParaRPr sz="3600" b="1" dirty="0">
              <a:solidFill>
                <a:srgbClr val="F3F3F3"/>
              </a:solidFill>
              <a:latin typeface="Times New Roman" pitchFamily="18" charset="0"/>
              <a:ea typeface="Arial"/>
              <a:cs typeface="Times New Roman" pitchFamily="18" charset="0"/>
            </a:endParaRPr>
          </a:p>
        </p:txBody>
      </p:sp>
      <p:sp>
        <p:nvSpPr>
          <p:cNvPr id="241" name="Google Shape;241;p27"/>
          <p:cNvSpPr txBox="1">
            <a:spLocks noGrp="1"/>
          </p:cNvSpPr>
          <p:nvPr>
            <p:ph type="ctrTitle"/>
          </p:nvPr>
        </p:nvSpPr>
        <p:spPr>
          <a:xfrm>
            <a:off x="1222992" y="186547"/>
            <a:ext cx="6768900" cy="65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He can play…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685" y="1410586"/>
            <a:ext cx="3430148" cy="270067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1481" y="2114590"/>
            <a:ext cx="20185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342900" algn="ctr">
              <a:buClr>
                <a:srgbClr val="FFFFFF"/>
              </a:buClr>
              <a:buSzPts val="1000"/>
            </a:pPr>
            <a:r>
              <a:rPr lang="en-US" sz="3600" b="1" dirty="0" smtClean="0">
                <a:solidFill>
                  <a:srgbClr val="F3F3F3"/>
                </a:solidFill>
                <a:latin typeface="Times New Roman" pitchFamily="18" charset="0"/>
                <a:cs typeface="Times New Roman" pitchFamily="18" charset="0"/>
                <a:sym typeface="Glegoo"/>
              </a:rPr>
              <a:t>  Hockey</a:t>
            </a:r>
            <a:endParaRPr lang="en-US" sz="3600" b="1" dirty="0">
              <a:solidFill>
                <a:srgbClr val="F3F3F3"/>
              </a:solidFill>
              <a:latin typeface="Times New Roman" pitchFamily="18" charset="0"/>
              <a:cs typeface="Times New Roman" pitchFamily="18" charset="0"/>
              <a:sym typeface="Glegoo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9212" y="3016940"/>
            <a:ext cx="3070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342900" algn="ctr">
              <a:buClr>
                <a:srgbClr val="FFFFFF"/>
              </a:buClr>
              <a:buSzPts val="1000"/>
            </a:pPr>
            <a:r>
              <a:rPr lang="en-US" sz="3600" b="1" dirty="0" smtClean="0">
                <a:solidFill>
                  <a:srgbClr val="F3F3F3"/>
                </a:solidFill>
                <a:latin typeface="Times New Roman" pitchFamily="18" charset="0"/>
                <a:cs typeface="Times New Roman" pitchFamily="18" charset="0"/>
              </a:rPr>
              <a:t>  Table </a:t>
            </a:r>
            <a:r>
              <a:rPr lang="en-US" sz="3600" b="1" dirty="0">
                <a:solidFill>
                  <a:srgbClr val="F3F3F3"/>
                </a:solidFill>
                <a:latin typeface="Times New Roman" pitchFamily="18" charset="0"/>
                <a:cs typeface="Times New Roman" pitchFamily="18" charset="0"/>
              </a:rPr>
              <a:t>tennis</a:t>
            </a:r>
            <a:endParaRPr lang="ru-RU" sz="3600" b="1" dirty="0">
              <a:solidFill>
                <a:srgbClr val="F3F3F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41"/>
          <p:cNvSpPr txBox="1">
            <a:spLocks noGrp="1"/>
          </p:cNvSpPr>
          <p:nvPr>
            <p:ph type="ctrTitle"/>
          </p:nvPr>
        </p:nvSpPr>
        <p:spPr>
          <a:xfrm>
            <a:off x="1187550" y="370845"/>
            <a:ext cx="6768900" cy="65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can…</a:t>
            </a:r>
            <a:endParaRPr sz="4800" dirty="0"/>
          </a:p>
        </p:txBody>
      </p:sp>
      <p:grpSp>
        <p:nvGrpSpPr>
          <p:cNvPr id="806" name="Google Shape;806;p41"/>
          <p:cNvGrpSpPr/>
          <p:nvPr/>
        </p:nvGrpSpPr>
        <p:grpSpPr>
          <a:xfrm>
            <a:off x="4398310" y="1541822"/>
            <a:ext cx="4021500" cy="3062887"/>
            <a:chOff x="720010" y="1419647"/>
            <a:chExt cx="4021500" cy="3062887"/>
          </a:xfrm>
        </p:grpSpPr>
        <p:sp>
          <p:nvSpPr>
            <p:cNvPr id="807" name="Google Shape;807;p41"/>
            <p:cNvSpPr/>
            <p:nvPr/>
          </p:nvSpPr>
          <p:spPr>
            <a:xfrm>
              <a:off x="720010" y="1419647"/>
              <a:ext cx="4021500" cy="2544300"/>
            </a:xfrm>
            <a:prstGeom prst="roundRect">
              <a:avLst>
                <a:gd name="adj" fmla="val 3857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41"/>
            <p:cNvSpPr/>
            <p:nvPr/>
          </p:nvSpPr>
          <p:spPr>
            <a:xfrm>
              <a:off x="747353" y="1447364"/>
              <a:ext cx="3966900" cy="2488800"/>
            </a:xfrm>
            <a:prstGeom prst="roundRect">
              <a:avLst>
                <a:gd name="adj" fmla="val 3282"/>
              </a:avLst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41"/>
            <p:cNvSpPr/>
            <p:nvPr/>
          </p:nvSpPr>
          <p:spPr>
            <a:xfrm>
              <a:off x="858158" y="1548119"/>
              <a:ext cx="3748500" cy="2285700"/>
            </a:xfrm>
            <a:prstGeom prst="rect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41"/>
            <p:cNvSpPr/>
            <p:nvPr/>
          </p:nvSpPr>
          <p:spPr>
            <a:xfrm>
              <a:off x="2042408" y="3963886"/>
              <a:ext cx="1373274" cy="518648"/>
            </a:xfrm>
            <a:custGeom>
              <a:avLst/>
              <a:gdLst/>
              <a:ahLst/>
              <a:cxnLst/>
              <a:rect l="l" t="t" r="r" b="b"/>
              <a:pathLst>
                <a:path w="65999" h="24926" extrusionOk="0">
                  <a:moveTo>
                    <a:pt x="13372" y="0"/>
                  </a:moveTo>
                  <a:cubicBezTo>
                    <a:pt x="13051" y="1881"/>
                    <a:pt x="12653" y="8225"/>
                    <a:pt x="11445" y="11283"/>
                  </a:cubicBezTo>
                  <a:cubicBezTo>
                    <a:pt x="10237" y="14341"/>
                    <a:pt x="7883" y="16511"/>
                    <a:pt x="6125" y="18346"/>
                  </a:cubicBezTo>
                  <a:cubicBezTo>
                    <a:pt x="4367" y="20181"/>
                    <a:pt x="1875" y="21297"/>
                    <a:pt x="896" y="22291"/>
                  </a:cubicBezTo>
                  <a:cubicBezTo>
                    <a:pt x="-82" y="23285"/>
                    <a:pt x="-174" y="23896"/>
                    <a:pt x="254" y="24309"/>
                  </a:cubicBezTo>
                  <a:cubicBezTo>
                    <a:pt x="682" y="24722"/>
                    <a:pt x="805" y="24692"/>
                    <a:pt x="3465" y="24768"/>
                  </a:cubicBezTo>
                  <a:cubicBezTo>
                    <a:pt x="6125" y="24845"/>
                    <a:pt x="10925" y="24768"/>
                    <a:pt x="16215" y="24768"/>
                  </a:cubicBezTo>
                  <a:cubicBezTo>
                    <a:pt x="21505" y="24768"/>
                    <a:pt x="28630" y="24768"/>
                    <a:pt x="35204" y="24768"/>
                  </a:cubicBezTo>
                  <a:cubicBezTo>
                    <a:pt x="41778" y="24768"/>
                    <a:pt x="50783" y="24768"/>
                    <a:pt x="55660" y="24768"/>
                  </a:cubicBezTo>
                  <a:cubicBezTo>
                    <a:pt x="60537" y="24768"/>
                    <a:pt x="62754" y="25104"/>
                    <a:pt x="64466" y="24768"/>
                  </a:cubicBezTo>
                  <a:cubicBezTo>
                    <a:pt x="66178" y="24432"/>
                    <a:pt x="66056" y="23346"/>
                    <a:pt x="65934" y="22750"/>
                  </a:cubicBezTo>
                  <a:cubicBezTo>
                    <a:pt x="65812" y="22154"/>
                    <a:pt x="65353" y="22765"/>
                    <a:pt x="63732" y="21190"/>
                  </a:cubicBezTo>
                  <a:cubicBezTo>
                    <a:pt x="62111" y="19615"/>
                    <a:pt x="57999" y="16512"/>
                    <a:pt x="56210" y="13301"/>
                  </a:cubicBezTo>
                  <a:cubicBezTo>
                    <a:pt x="54421" y="10091"/>
                    <a:pt x="53505" y="4083"/>
                    <a:pt x="53000" y="1927"/>
                  </a:cubicBezTo>
                  <a:cubicBezTo>
                    <a:pt x="52496" y="-229"/>
                    <a:pt x="53153" y="627"/>
                    <a:pt x="53183" y="367"/>
                  </a:cubicBezTo>
                </a:path>
              </a:pathLst>
            </a:cu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cxnSp>
          <p:nvCxnSpPr>
            <p:cNvPr id="811" name="Google Shape;811;p41"/>
            <p:cNvCxnSpPr/>
            <p:nvPr/>
          </p:nvCxnSpPr>
          <p:spPr>
            <a:xfrm>
              <a:off x="2057250" y="4433452"/>
              <a:ext cx="1353300" cy="0"/>
            </a:xfrm>
            <a:prstGeom prst="straightConnector1">
              <a:avLst/>
            </a:prstGeom>
            <a:noFill/>
            <a:ln w="19050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813" name="Google Shape;813;p41"/>
          <p:cNvSpPr txBox="1">
            <a:spLocks noGrp="1"/>
          </p:cNvSpPr>
          <p:nvPr>
            <p:ph type="body" idx="4294967295"/>
          </p:nvPr>
        </p:nvSpPr>
        <p:spPr>
          <a:xfrm>
            <a:off x="724200" y="1363675"/>
            <a:ext cx="2256600" cy="70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FFFFFF"/>
              </a:buClr>
              <a:buSzPts val="1000"/>
              <a:buFont typeface="Arial"/>
              <a:buNone/>
            </a:pPr>
            <a:r>
              <a:rPr lang="en-US" sz="3600" b="1" dirty="0">
                <a:solidFill>
                  <a:srgbClr val="F3F3F3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Swim</a:t>
            </a:r>
            <a:endParaRPr sz="3600" b="1" dirty="0">
              <a:solidFill>
                <a:srgbClr val="F3F3F3"/>
              </a:solidFill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</p:txBody>
      </p:sp>
      <p:sp>
        <p:nvSpPr>
          <p:cNvPr id="817" name="Google Shape;817;p41"/>
          <p:cNvSpPr/>
          <p:nvPr/>
        </p:nvSpPr>
        <p:spPr>
          <a:xfrm flipH="1" flipV="1">
            <a:off x="2640750" y="5100510"/>
            <a:ext cx="3147" cy="1357"/>
          </a:xfrm>
          <a:prstGeom prst="roundRect">
            <a:avLst>
              <a:gd name="adj" fmla="val 50000"/>
            </a:avLst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Прямоугольник 2"/>
          <p:cNvSpPr/>
          <p:nvPr/>
        </p:nvSpPr>
        <p:spPr>
          <a:xfrm>
            <a:off x="372329" y="2068075"/>
            <a:ext cx="17748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342900" algn="ctr">
              <a:buClr>
                <a:srgbClr val="FFFFFF"/>
              </a:buClr>
              <a:buSzPts val="1000"/>
            </a:pPr>
            <a:r>
              <a:rPr lang="en-US" sz="3600" b="1" dirty="0" smtClean="0">
                <a:solidFill>
                  <a:srgbClr val="F3F3F3"/>
                </a:solidFill>
                <a:latin typeface="Times New Roman" pitchFamily="18" charset="0"/>
                <a:cs typeface="Times New Roman" pitchFamily="18" charset="0"/>
                <a:sym typeface="Glegoo"/>
              </a:rPr>
              <a:t>   Jump</a:t>
            </a:r>
            <a:endParaRPr lang="en-US" sz="3600" b="1" dirty="0">
              <a:solidFill>
                <a:srgbClr val="F3F3F3"/>
              </a:solidFill>
              <a:latin typeface="Times New Roman" pitchFamily="18" charset="0"/>
              <a:cs typeface="Times New Roman" pitchFamily="18" charset="0"/>
              <a:sym typeface="Glegoo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49411" y="2765185"/>
            <a:ext cx="9412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342900" algn="ctr">
              <a:buClr>
                <a:srgbClr val="FFFFFF"/>
              </a:buClr>
              <a:buSzPts val="1000"/>
            </a:pPr>
            <a:r>
              <a:rPr lang="en-US" sz="3600" b="1" dirty="0" smtClean="0">
                <a:solidFill>
                  <a:srgbClr val="F3F3F3"/>
                </a:solidFill>
                <a:latin typeface="Times New Roman" pitchFamily="18" charset="0"/>
                <a:cs typeface="Times New Roman" pitchFamily="18" charset="0"/>
                <a:sym typeface="Glegoo"/>
              </a:rPr>
              <a:t>Fly</a:t>
            </a:r>
            <a:endParaRPr lang="en-US" sz="3600" b="1" dirty="0">
              <a:solidFill>
                <a:srgbClr val="F3F3F3"/>
              </a:solidFill>
              <a:latin typeface="Times New Roman" pitchFamily="18" charset="0"/>
              <a:cs typeface="Times New Roman" pitchFamily="18" charset="0"/>
              <a:sym typeface="Glegoo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698104"/>
            <a:ext cx="3712958" cy="2257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23789"/>
        </a:solidFill>
        <a:effectLst/>
      </p:bgPr>
    </p:bg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Google Shape;262;p29"/>
          <p:cNvPicPr preferRelativeResize="0"/>
          <p:nvPr/>
        </p:nvPicPr>
        <p:blipFill rotWithShape="1">
          <a:blip r:embed="rId3">
            <a:alphaModFix/>
          </a:blip>
          <a:srcRect l="21625" r="21630"/>
          <a:stretch/>
        </p:blipFill>
        <p:spPr>
          <a:xfrm>
            <a:off x="4931175" y="936550"/>
            <a:ext cx="3540600" cy="35097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63" name="Google Shape;263;p29"/>
          <p:cNvSpPr txBox="1">
            <a:spLocks noGrp="1"/>
          </p:cNvSpPr>
          <p:nvPr>
            <p:ph type="ctrTitle"/>
          </p:nvPr>
        </p:nvSpPr>
        <p:spPr>
          <a:xfrm>
            <a:off x="-54942" y="590380"/>
            <a:ext cx="6462829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/>
              <a:t>ФИЗКУЛЬТМИНУТКА</a:t>
            </a:r>
            <a:endParaRPr b="1" dirty="0"/>
          </a:p>
        </p:txBody>
      </p:sp>
      <p:sp>
        <p:nvSpPr>
          <p:cNvPr id="264" name="Google Shape;264;p29"/>
          <p:cNvSpPr txBox="1">
            <a:spLocks noGrp="1"/>
          </p:cNvSpPr>
          <p:nvPr>
            <p:ph type="body" idx="1"/>
          </p:nvPr>
        </p:nvSpPr>
        <p:spPr>
          <a:xfrm>
            <a:off x="930318" y="1394813"/>
            <a:ext cx="2984100" cy="24516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None/>
            </a:pPr>
            <a:r>
              <a:rPr lang="en-US" sz="2400" dirty="0"/>
              <a:t>- </a:t>
            </a:r>
            <a:r>
              <a:rPr lang="en-US" sz="2400" dirty="0" smtClean="0"/>
              <a:t>Please, run!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- </a:t>
            </a:r>
            <a:r>
              <a:rPr lang="en-US" sz="2400" dirty="0" smtClean="0"/>
              <a:t>Please, jump!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- </a:t>
            </a:r>
            <a:r>
              <a:rPr lang="en-US" sz="2400" dirty="0" smtClean="0"/>
              <a:t>Please, fly!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- </a:t>
            </a:r>
            <a:r>
              <a:rPr lang="en-US" sz="2400" dirty="0" smtClean="0"/>
              <a:t>Please, skip!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- </a:t>
            </a:r>
            <a:r>
              <a:rPr lang="en-US" sz="2400" dirty="0" smtClean="0"/>
              <a:t>Please, swim!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- </a:t>
            </a:r>
            <a:r>
              <a:rPr lang="en-US" sz="2400" dirty="0" smtClean="0"/>
              <a:t>Please, dance!</a:t>
            </a:r>
          </a:p>
          <a:p>
            <a:pPr marL="0" lvl="0" indent="0" algn="ctr">
              <a:buNone/>
            </a:pPr>
            <a:r>
              <a:rPr lang="en-US" sz="2400" dirty="0" smtClean="0"/>
              <a:t>- Please, sit!</a:t>
            </a:r>
            <a:endParaRPr sz="2400" dirty="0"/>
          </a:p>
        </p:txBody>
      </p:sp>
      <p:pic>
        <p:nvPicPr>
          <p:cNvPr id="265" name="Google Shape;265;p29"/>
          <p:cNvPicPr preferRelativeResize="0"/>
          <p:nvPr/>
        </p:nvPicPr>
        <p:blipFill rotWithShape="1">
          <a:blip r:embed="rId4">
            <a:alphaModFix/>
          </a:blip>
          <a:srcRect t="436" b="426"/>
          <a:stretch/>
        </p:blipFill>
        <p:spPr>
          <a:xfrm>
            <a:off x="3841081" y="2696650"/>
            <a:ext cx="1764900" cy="1749600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266" name="Google Shape;266;p29"/>
          <p:cNvGrpSpPr/>
          <p:nvPr/>
        </p:nvGrpSpPr>
        <p:grpSpPr>
          <a:xfrm>
            <a:off x="5276425" y="-769400"/>
            <a:ext cx="4268674" cy="4146874"/>
            <a:chOff x="5276425" y="-769400"/>
            <a:chExt cx="4268674" cy="4146874"/>
          </a:xfrm>
        </p:grpSpPr>
        <p:sp>
          <p:nvSpPr>
            <p:cNvPr id="267" name="Google Shape;267;p29"/>
            <p:cNvSpPr/>
            <p:nvPr/>
          </p:nvSpPr>
          <p:spPr>
            <a:xfrm flipH="1">
              <a:off x="5276425" y="-5057"/>
              <a:ext cx="3870939" cy="1994217"/>
            </a:xfrm>
            <a:custGeom>
              <a:avLst/>
              <a:gdLst/>
              <a:ahLst/>
              <a:cxnLst/>
              <a:rect l="l" t="t" r="r" b="b"/>
              <a:pathLst>
                <a:path w="81968" h="42228" extrusionOk="0">
                  <a:moveTo>
                    <a:pt x="5172" y="1"/>
                  </a:moveTo>
                  <a:cubicBezTo>
                    <a:pt x="3158" y="1734"/>
                    <a:pt x="1410" y="3588"/>
                    <a:pt x="0" y="5540"/>
                  </a:cubicBezTo>
                  <a:lnTo>
                    <a:pt x="0" y="31250"/>
                  </a:lnTo>
                  <a:cubicBezTo>
                    <a:pt x="2674" y="35707"/>
                    <a:pt x="6567" y="39393"/>
                    <a:pt x="11319" y="41079"/>
                  </a:cubicBezTo>
                  <a:cubicBezTo>
                    <a:pt x="13501" y="41853"/>
                    <a:pt x="15927" y="42228"/>
                    <a:pt x="18363" y="42228"/>
                  </a:cubicBezTo>
                  <a:cubicBezTo>
                    <a:pt x="24510" y="42228"/>
                    <a:pt x="30721" y="39840"/>
                    <a:pt x="33256" y="35456"/>
                  </a:cubicBezTo>
                  <a:cubicBezTo>
                    <a:pt x="36872" y="29196"/>
                    <a:pt x="30707" y="22819"/>
                    <a:pt x="35066" y="16603"/>
                  </a:cubicBezTo>
                  <a:cubicBezTo>
                    <a:pt x="37342" y="13364"/>
                    <a:pt x="41650" y="11345"/>
                    <a:pt x="45592" y="11345"/>
                  </a:cubicBezTo>
                  <a:cubicBezTo>
                    <a:pt x="46268" y="11345"/>
                    <a:pt x="46933" y="11405"/>
                    <a:pt x="47575" y="11527"/>
                  </a:cubicBezTo>
                  <a:cubicBezTo>
                    <a:pt x="53048" y="12572"/>
                    <a:pt x="53231" y="17514"/>
                    <a:pt x="59178" y="20049"/>
                  </a:cubicBezTo>
                  <a:cubicBezTo>
                    <a:pt x="61294" y="20950"/>
                    <a:pt x="63714" y="21404"/>
                    <a:pt x="66114" y="21404"/>
                  </a:cubicBezTo>
                  <a:cubicBezTo>
                    <a:pt x="70519" y="21404"/>
                    <a:pt x="74857" y="19876"/>
                    <a:pt x="77127" y="16785"/>
                  </a:cubicBezTo>
                  <a:cubicBezTo>
                    <a:pt x="81967" y="10194"/>
                    <a:pt x="80241" y="4680"/>
                    <a:pt x="7660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29"/>
            <p:cNvSpPr/>
            <p:nvPr/>
          </p:nvSpPr>
          <p:spPr>
            <a:xfrm flipH="1">
              <a:off x="5881761" y="-769400"/>
              <a:ext cx="3663338" cy="4146874"/>
            </a:xfrm>
            <a:custGeom>
              <a:avLst/>
              <a:gdLst/>
              <a:ahLst/>
              <a:cxnLst/>
              <a:rect l="l" t="t" r="r" b="b"/>
              <a:pathLst>
                <a:path w="77572" h="87811" extrusionOk="0">
                  <a:moveTo>
                    <a:pt x="51581" y="0"/>
                  </a:moveTo>
                  <a:lnTo>
                    <a:pt x="51447" y="404"/>
                  </a:lnTo>
                  <a:cubicBezTo>
                    <a:pt x="68915" y="6154"/>
                    <a:pt x="77102" y="21315"/>
                    <a:pt x="73788" y="31865"/>
                  </a:cubicBezTo>
                  <a:cubicBezTo>
                    <a:pt x="71974" y="37648"/>
                    <a:pt x="65955" y="44198"/>
                    <a:pt x="58380" y="44949"/>
                  </a:cubicBezTo>
                  <a:cubicBezTo>
                    <a:pt x="57960" y="44991"/>
                    <a:pt x="57555" y="45011"/>
                    <a:pt x="57162" y="45011"/>
                  </a:cubicBezTo>
                  <a:cubicBezTo>
                    <a:pt x="52742" y="45011"/>
                    <a:pt x="49997" y="42473"/>
                    <a:pt x="47339" y="40015"/>
                  </a:cubicBezTo>
                  <a:cubicBezTo>
                    <a:pt x="44758" y="37630"/>
                    <a:pt x="42113" y="35182"/>
                    <a:pt x="37977" y="35182"/>
                  </a:cubicBezTo>
                  <a:cubicBezTo>
                    <a:pt x="36749" y="35182"/>
                    <a:pt x="35389" y="35398"/>
                    <a:pt x="33861" y="35895"/>
                  </a:cubicBezTo>
                  <a:cubicBezTo>
                    <a:pt x="29039" y="37465"/>
                    <a:pt x="26803" y="45699"/>
                    <a:pt x="28099" y="51733"/>
                  </a:cubicBezTo>
                  <a:cubicBezTo>
                    <a:pt x="29083" y="56311"/>
                    <a:pt x="32000" y="58762"/>
                    <a:pt x="34826" y="61132"/>
                  </a:cubicBezTo>
                  <a:cubicBezTo>
                    <a:pt x="37706" y="63550"/>
                    <a:pt x="40431" y="65834"/>
                    <a:pt x="41152" y="70215"/>
                  </a:cubicBezTo>
                  <a:cubicBezTo>
                    <a:pt x="41967" y="75193"/>
                    <a:pt x="39811" y="80797"/>
                    <a:pt x="35784" y="84158"/>
                  </a:cubicBezTo>
                  <a:cubicBezTo>
                    <a:pt x="32863" y="86595"/>
                    <a:pt x="29401" y="87385"/>
                    <a:pt x="26142" y="87385"/>
                  </a:cubicBezTo>
                  <a:cubicBezTo>
                    <a:pt x="22129" y="87385"/>
                    <a:pt x="18422" y="86187"/>
                    <a:pt x="16406" y="85393"/>
                  </a:cubicBezTo>
                  <a:cubicBezTo>
                    <a:pt x="4466" y="80688"/>
                    <a:pt x="992" y="67779"/>
                    <a:pt x="416" y="65240"/>
                  </a:cubicBezTo>
                  <a:lnTo>
                    <a:pt x="1" y="65332"/>
                  </a:lnTo>
                  <a:cubicBezTo>
                    <a:pt x="583" y="67910"/>
                    <a:pt x="4108" y="81005"/>
                    <a:pt x="16250" y="85790"/>
                  </a:cubicBezTo>
                  <a:cubicBezTo>
                    <a:pt x="18297" y="86595"/>
                    <a:pt x="22062" y="87811"/>
                    <a:pt x="26144" y="87811"/>
                  </a:cubicBezTo>
                  <a:cubicBezTo>
                    <a:pt x="29487" y="87811"/>
                    <a:pt x="33045" y="86999"/>
                    <a:pt x="36056" y="84486"/>
                  </a:cubicBezTo>
                  <a:cubicBezTo>
                    <a:pt x="40197" y="81030"/>
                    <a:pt x="42411" y="75269"/>
                    <a:pt x="41570" y="70145"/>
                  </a:cubicBezTo>
                  <a:cubicBezTo>
                    <a:pt x="40824" y="65608"/>
                    <a:pt x="37914" y="63164"/>
                    <a:pt x="35099" y="60804"/>
                  </a:cubicBezTo>
                  <a:cubicBezTo>
                    <a:pt x="32331" y="58481"/>
                    <a:pt x="29469" y="56078"/>
                    <a:pt x="28515" y="51646"/>
                  </a:cubicBezTo>
                  <a:cubicBezTo>
                    <a:pt x="27284" y="45903"/>
                    <a:pt x="29451" y="37779"/>
                    <a:pt x="33992" y="36300"/>
                  </a:cubicBezTo>
                  <a:cubicBezTo>
                    <a:pt x="35490" y="35812"/>
                    <a:pt x="36814" y="35599"/>
                    <a:pt x="38007" y="35599"/>
                  </a:cubicBezTo>
                  <a:cubicBezTo>
                    <a:pt x="41936" y="35599"/>
                    <a:pt x="44439" y="37911"/>
                    <a:pt x="47051" y="40327"/>
                  </a:cubicBezTo>
                  <a:cubicBezTo>
                    <a:pt x="49772" y="42845"/>
                    <a:pt x="52580" y="45439"/>
                    <a:pt x="57154" y="45439"/>
                  </a:cubicBezTo>
                  <a:cubicBezTo>
                    <a:pt x="57563" y="45439"/>
                    <a:pt x="57986" y="45418"/>
                    <a:pt x="58424" y="45375"/>
                  </a:cubicBezTo>
                  <a:cubicBezTo>
                    <a:pt x="66180" y="44603"/>
                    <a:pt x="72338" y="37906"/>
                    <a:pt x="74196" y="31992"/>
                  </a:cubicBezTo>
                  <a:cubicBezTo>
                    <a:pt x="77571" y="21249"/>
                    <a:pt x="69287" y="5826"/>
                    <a:pt x="515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43"/>
          <p:cNvSpPr txBox="1">
            <a:spLocks noGrp="1"/>
          </p:cNvSpPr>
          <p:nvPr>
            <p:ph type="ctrTitle"/>
          </p:nvPr>
        </p:nvSpPr>
        <p:spPr>
          <a:xfrm>
            <a:off x="1173373" y="115664"/>
            <a:ext cx="6768900" cy="65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Вставьте пропущенные буквы и переведите на русский язык</a:t>
            </a:r>
            <a:endParaRPr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44" name="Google Shape;844;p43"/>
          <p:cNvSpPr txBox="1"/>
          <p:nvPr/>
        </p:nvSpPr>
        <p:spPr>
          <a:xfrm>
            <a:off x="4159763" y="1597750"/>
            <a:ext cx="1553400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lt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33%</a:t>
            </a:r>
            <a:endParaRPr sz="3600" dirty="0">
              <a:solidFill>
                <a:schemeClr val="lt1"/>
              </a:solidFill>
              <a:latin typeface="Palanquin Dark SemiBold"/>
              <a:ea typeface="Palanquin Dark SemiBold"/>
              <a:cs typeface="Palanquin Dark SemiBold"/>
              <a:sym typeface="Palanquin Dark SemiBold"/>
            </a:endParaRPr>
          </a:p>
        </p:txBody>
      </p:sp>
      <p:sp>
        <p:nvSpPr>
          <p:cNvPr id="846" name="Google Shape;846;p43"/>
          <p:cNvSpPr txBox="1"/>
          <p:nvPr/>
        </p:nvSpPr>
        <p:spPr>
          <a:xfrm>
            <a:off x="3303116" y="3780894"/>
            <a:ext cx="5968409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 err="1" smtClean="0">
                <a:solidFill>
                  <a:schemeClr val="dk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Fo_tb_ll</a:t>
            </a:r>
            <a:endParaRPr sz="4800" dirty="0">
              <a:solidFill>
                <a:schemeClr val="dk1"/>
              </a:solidFill>
              <a:latin typeface="Palanquin Dark SemiBold"/>
              <a:ea typeface="Palanquin Dark SemiBold"/>
              <a:cs typeface="Palanquin Dark SemiBold"/>
              <a:sym typeface="Palanquin Dark SemiBold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600" y="1147549"/>
            <a:ext cx="3584251" cy="253324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06360" y="4383240"/>
            <a:ext cx="256192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SzPts val="1000"/>
            </a:pPr>
            <a:r>
              <a:rPr lang="en-US" sz="4800" dirty="0">
                <a:solidFill>
                  <a:srgbClr val="FF0000"/>
                </a:solidFill>
                <a:latin typeface="Palanquin Dark SemiBold"/>
                <a:ea typeface="Palanquin Dark SemiBold"/>
                <a:cs typeface="Palanquin Dark SemiBold"/>
                <a:sym typeface="Glegoo"/>
              </a:rPr>
              <a:t>Football</a:t>
            </a:r>
            <a:endParaRPr lang="en-US" sz="4800" dirty="0">
              <a:solidFill>
                <a:srgbClr val="FF0000"/>
              </a:solidFill>
              <a:latin typeface="Palanquin Dark SemiBold"/>
              <a:ea typeface="Palanquin Dark SemiBold"/>
              <a:cs typeface="Palanquin Dark SemiBold"/>
              <a:sym typeface="Glego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43"/>
          <p:cNvSpPr txBox="1">
            <a:spLocks noGrp="1"/>
          </p:cNvSpPr>
          <p:nvPr>
            <p:ph type="ctrTitle"/>
          </p:nvPr>
        </p:nvSpPr>
        <p:spPr>
          <a:xfrm>
            <a:off x="1173373" y="115664"/>
            <a:ext cx="6768900" cy="65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44" name="Google Shape;844;p43"/>
          <p:cNvSpPr txBox="1"/>
          <p:nvPr/>
        </p:nvSpPr>
        <p:spPr>
          <a:xfrm>
            <a:off x="4159763" y="1597750"/>
            <a:ext cx="1553400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lt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33%</a:t>
            </a:r>
            <a:endParaRPr sz="3600" dirty="0">
              <a:solidFill>
                <a:schemeClr val="lt1"/>
              </a:solidFill>
              <a:latin typeface="Palanquin Dark SemiBold"/>
              <a:ea typeface="Palanquin Dark SemiBold"/>
              <a:cs typeface="Palanquin Dark SemiBold"/>
              <a:sym typeface="Palanquin Dark SemiBold"/>
            </a:endParaRPr>
          </a:p>
        </p:txBody>
      </p:sp>
      <p:sp>
        <p:nvSpPr>
          <p:cNvPr id="846" name="Google Shape;846;p43"/>
          <p:cNvSpPr txBox="1"/>
          <p:nvPr/>
        </p:nvSpPr>
        <p:spPr>
          <a:xfrm>
            <a:off x="3303116" y="3780894"/>
            <a:ext cx="5968409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 err="1" smtClean="0">
                <a:solidFill>
                  <a:schemeClr val="dk1"/>
                </a:solidFill>
                <a:latin typeface="Palanquin Dark SemiBold"/>
                <a:ea typeface="Palanquin Dark SemiBold"/>
                <a:cs typeface="Palanquin Dark SemiBold"/>
                <a:sym typeface="Palanquin Dark SemiBold"/>
              </a:rPr>
              <a:t>Ba_ke_ball</a:t>
            </a:r>
            <a:endParaRPr sz="4800" dirty="0">
              <a:solidFill>
                <a:schemeClr val="dk1"/>
              </a:solidFill>
              <a:latin typeface="Palanquin Dark SemiBold"/>
              <a:ea typeface="Palanquin Dark SemiBold"/>
              <a:cs typeface="Palanquin Dark SemiBold"/>
              <a:sym typeface="Palanquin Dark SemiBold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03394" y="4383240"/>
            <a:ext cx="31678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SzPts val="1000"/>
            </a:pPr>
            <a:r>
              <a:rPr lang="en-US" sz="4800" dirty="0" smtClean="0">
                <a:solidFill>
                  <a:srgbClr val="FF0000"/>
                </a:solidFill>
                <a:latin typeface="Palanquin Dark SemiBold"/>
                <a:ea typeface="Palanquin Dark SemiBold"/>
                <a:cs typeface="Palanquin Dark SemiBold"/>
                <a:sym typeface="Glegoo"/>
              </a:rPr>
              <a:t>Basketball</a:t>
            </a:r>
            <a:endParaRPr lang="en-US" sz="4800" dirty="0">
              <a:solidFill>
                <a:srgbClr val="FF0000"/>
              </a:solidFill>
              <a:latin typeface="Palanquin Dark SemiBold"/>
              <a:ea typeface="Palanquin Dark SemiBold"/>
              <a:cs typeface="Palanquin Dark SemiBold"/>
              <a:sym typeface="Glegoo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302" y="311889"/>
            <a:ext cx="4644434" cy="3096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89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ports Center by Slidesgo">
  <a:themeElements>
    <a:clrScheme name="Simple Light">
      <a:dk1>
        <a:srgbClr val="F3F3F3"/>
      </a:dk1>
      <a:lt1>
        <a:srgbClr val="423789"/>
      </a:lt1>
      <a:dk2>
        <a:srgbClr val="74AFBD"/>
      </a:dk2>
      <a:lt2>
        <a:srgbClr val="FF866E"/>
      </a:lt2>
      <a:accent1>
        <a:srgbClr val="F3DECA"/>
      </a:accent1>
      <a:accent2>
        <a:srgbClr val="FFC872"/>
      </a:accent2>
      <a:accent3>
        <a:srgbClr val="434343"/>
      </a:accent3>
      <a:accent4>
        <a:srgbClr val="423789"/>
      </a:accent4>
      <a:accent5>
        <a:srgbClr val="74AFBD"/>
      </a:accent5>
      <a:accent6>
        <a:srgbClr val="FF866E"/>
      </a:accent6>
      <a:hlink>
        <a:srgbClr val="F3F3F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112</Words>
  <Application>Microsoft Office PowerPoint</Application>
  <PresentationFormat>Экран (16:9)</PresentationFormat>
  <Paragraphs>53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6" baseType="lpstr">
      <vt:lpstr>Palanquin Dark</vt:lpstr>
      <vt:lpstr>Times New Roman</vt:lpstr>
      <vt:lpstr>Arial</vt:lpstr>
      <vt:lpstr>Palanquin Dark SemiBold</vt:lpstr>
      <vt:lpstr>Wingdings</vt:lpstr>
      <vt:lpstr>Roboto Condensed Light</vt:lpstr>
      <vt:lpstr>Kirang Haerang</vt:lpstr>
      <vt:lpstr>Glegoo</vt:lpstr>
      <vt:lpstr>Overpass Light</vt:lpstr>
      <vt:lpstr>Fira Sans Extra Condensed Medium</vt:lpstr>
      <vt:lpstr>Sports Center by Slidesgo</vt:lpstr>
      <vt:lpstr>SPORTS</vt:lpstr>
      <vt:lpstr>What kind of sport is it?</vt:lpstr>
      <vt:lpstr>What kind of sport is it?</vt:lpstr>
      <vt:lpstr> Он умеет играть. Я не умею играть.</vt:lpstr>
      <vt:lpstr>He can play…</vt:lpstr>
      <vt:lpstr>He can…</vt:lpstr>
      <vt:lpstr>ФИЗКУЛЬТМИНУТКА</vt:lpstr>
      <vt:lpstr>Вставьте пропущенные буквы и переведите на русский язык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Расскажи, во что ты умеешь играть.      Example: I can play…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SPORTS</dc:title>
  <cp:lastModifiedBy>User</cp:lastModifiedBy>
  <cp:revision>16</cp:revision>
  <dcterms:modified xsi:type="dcterms:W3CDTF">2024-02-12T13:25:36Z</dcterms:modified>
</cp:coreProperties>
</file>