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29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17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333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469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929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109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313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11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59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586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338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896B-8F1D-44F4-8EDE-4BC6DDE68B28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AA18E-BF5B-4487-B311-372899533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19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7651"/>
            <a:ext cx="9144000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Наука. Роль науки в развитии общества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61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4" y="0"/>
            <a:ext cx="9315001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3140968"/>
          </a:xfrm>
          <a:solidFill>
            <a:schemeClr val="accent1"/>
          </a:solidFill>
        </p:spPr>
        <p:txBody>
          <a:bodyPr/>
          <a:lstStyle/>
          <a:p>
            <a:r>
              <a:rPr lang="ru-RU" b="1" dirty="0"/>
              <a:t>Наука</a:t>
            </a:r>
            <a:r>
              <a:rPr lang="ru-RU" dirty="0"/>
              <a:t> – форма духовной деятельности людей, направленная на производство знаний о природе, обществе и о самом познании, имеющая непосредственную цель постижения истины и открытия объективных законов.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4725144"/>
            <a:ext cx="216024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социальный институт (НИИ, вузы, академии наук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7864" y="4725144"/>
            <a:ext cx="1944216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отрасль духовного производства (НИОКР)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8184" y="4725144"/>
            <a:ext cx="2376264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/>
              <a:t>особая система знаний (целостная система понятий, законов, теорий)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7416316" y="3212976"/>
            <a:ext cx="612068" cy="1368152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995936" y="3212976"/>
            <a:ext cx="691918" cy="1368152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1259632" y="3212976"/>
            <a:ext cx="648072" cy="1368152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803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-247651"/>
            <a:ext cx="9315001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Признаки науки: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/>
              <a:t>оперирует научными фактами</a:t>
            </a:r>
          </a:p>
          <a:p>
            <a:r>
              <a:rPr lang="ru-RU" dirty="0"/>
              <a:t>использует категории и законы логики</a:t>
            </a:r>
          </a:p>
          <a:p>
            <a:r>
              <a:rPr lang="ru-RU" dirty="0"/>
              <a:t>даёт систематизированные знания</a:t>
            </a:r>
          </a:p>
          <a:p>
            <a:r>
              <a:rPr lang="ru-RU" dirty="0"/>
              <a:t>опирается на особые методы (наблюдения, эксперимент, объяснение, доказательство и др.)</a:t>
            </a:r>
          </a:p>
          <a:p>
            <a:r>
              <a:rPr lang="ru-RU" dirty="0"/>
              <a:t>использует особый язык (формулы, символы, знаки, обобщённые понятия)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710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7651"/>
            <a:ext cx="9252520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2.ppt-online.org/files2/slide/q/Qo3CPAJ45IDrsd9tWFvepLhKuXGMzmV6TlHx8R/slide-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26" y="424854"/>
            <a:ext cx="7690867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61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-247651"/>
            <a:ext cx="9315001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0"/>
            <a:ext cx="5256584" cy="62068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Функции науки: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568952" cy="561662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lvl="0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культурно-мировоззренческая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помогает человеку не только объяснить известные ему знания о мире, но и выстроить их в целостную систему, рассмотреть явления окружающего мира в их единстве и многообразии, выработать свое мировоззрение, научные представления, </a:t>
            </a:r>
          </a:p>
          <a:p>
            <a:pPr lvl="0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познавательно-объяснительная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осуществляет познание и объяснение устройства мира и законов его развития, </a:t>
            </a:r>
          </a:p>
          <a:p>
            <a:pPr lvl="0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прогностическая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осуществляет прогнозирование последствий изменений окружающего мира, раскрывает возможные опасные тенденции развития общества, формулирует рекомендации по их преодолению</a:t>
            </a:r>
          </a:p>
          <a:p>
            <a:pPr lvl="0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социальное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прогнозирование, управление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498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-247651"/>
            <a:ext cx="9315001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5112568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/>
              <a:t>Черты современной науки:</a:t>
            </a:r>
            <a:endParaRPr lang="ru-RU" dirty="0"/>
          </a:p>
          <a:p>
            <a:pPr lvl="0"/>
            <a:r>
              <a:rPr lang="ru-RU" b="1" dirty="0"/>
              <a:t>всеохватность</a:t>
            </a:r>
            <a:r>
              <a:rPr lang="ru-RU" dirty="0"/>
              <a:t> — не ограничена временем, пространством, объёмом;</a:t>
            </a:r>
          </a:p>
          <a:p>
            <a:pPr lvl="0"/>
            <a:r>
              <a:rPr lang="ru-RU" b="1" dirty="0"/>
              <a:t>незавершённость;</a:t>
            </a:r>
            <a:endParaRPr lang="ru-RU" dirty="0"/>
          </a:p>
          <a:p>
            <a:pPr lvl="0"/>
            <a:r>
              <a:rPr lang="ru-RU" b="1" dirty="0" err="1"/>
              <a:t>дифференцированность</a:t>
            </a:r>
            <a:r>
              <a:rPr lang="ru-RU" dirty="0"/>
              <a:t>— различные направления и школы;</a:t>
            </a:r>
          </a:p>
          <a:p>
            <a:pPr lvl="0"/>
            <a:r>
              <a:rPr lang="ru-RU" b="1" dirty="0"/>
              <a:t>интегрированность</a:t>
            </a:r>
            <a:r>
              <a:rPr lang="ru-RU" dirty="0"/>
              <a:t>— синтез знаний, комплексный анализ.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643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-247651"/>
            <a:ext cx="9315001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200" dirty="0" smtClean="0"/>
              <a:t>Манифест Рассела — Эйнштейна — антивоенное воззвание, написанное группой известных учёных в 1955 году.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Этот манифест подписали 11 всемирно знаменитых учёных: А. Эйнштейн, Ф. </a:t>
            </a:r>
            <a:r>
              <a:rPr lang="ru-RU" dirty="0" err="1" smtClean="0"/>
              <a:t>Жолио</a:t>
            </a:r>
            <a:r>
              <a:rPr lang="ru-RU" dirty="0" smtClean="0"/>
              <a:t>-Кюри, Б. Рассел, М. Борн, П. У. </a:t>
            </a:r>
            <a:r>
              <a:rPr lang="ru-RU" dirty="0" err="1" smtClean="0"/>
              <a:t>Бриджмен</a:t>
            </a:r>
            <a:r>
              <a:rPr lang="ru-RU" dirty="0" smtClean="0"/>
              <a:t>, Л. </a:t>
            </a:r>
            <a:r>
              <a:rPr lang="ru-RU" dirty="0" err="1" smtClean="0"/>
              <a:t>Инфельд</a:t>
            </a:r>
            <a:r>
              <a:rPr lang="ru-RU" dirty="0" smtClean="0"/>
              <a:t>, Г. Дж. </a:t>
            </a:r>
            <a:r>
              <a:rPr lang="ru-RU" dirty="0" err="1" smtClean="0"/>
              <a:t>Мёллер</a:t>
            </a:r>
            <a:r>
              <a:rPr lang="ru-RU" dirty="0" smtClean="0"/>
              <a:t>, Л. </a:t>
            </a:r>
            <a:r>
              <a:rPr lang="ru-RU" dirty="0" err="1" smtClean="0"/>
              <a:t>Полинг</a:t>
            </a:r>
            <a:r>
              <a:rPr lang="ru-RU" dirty="0" smtClean="0"/>
              <a:t>, С. Ф. Пауэлл, Дж. </a:t>
            </a:r>
            <a:r>
              <a:rPr lang="ru-RU" dirty="0" err="1" smtClean="0"/>
              <a:t>Ротблат</a:t>
            </a:r>
            <a:r>
              <a:rPr lang="ru-RU" dirty="0" smtClean="0"/>
              <a:t>, Х. </a:t>
            </a:r>
            <a:r>
              <a:rPr lang="ru-RU" dirty="0" err="1" smtClean="0"/>
              <a:t>Юкава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098" name="Picture 2" descr="https://www1.wdr.de/radio/wdr5/sendungen/zeitzeichen/russell-einstein-102~_v-gseagalerie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038" y="2708920"/>
            <a:ext cx="468349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601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ipmu.ru/wp-content/uploads/nau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" y="-247651"/>
            <a:ext cx="9315001" cy="71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/>
              <a:t>Учёный — специалист в какой-либо научной области, внёсший вклад в науку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Нравственные принципы ученых: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Стремление к истине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Ответственность за результаты работы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Не навреди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Не присваивай чужие результаты (нет плагиату!)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Научное знание должно становиться общим достоянием</a:t>
            </a:r>
          </a:p>
          <a:p>
            <a:pPr>
              <a:buFont typeface="Wingdings" panose="05000000000000000000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1235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233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Наука. Роль науки в развитии общества</vt:lpstr>
      <vt:lpstr>Презентация PowerPoint</vt:lpstr>
      <vt:lpstr>Признаки науки:</vt:lpstr>
      <vt:lpstr>Презентация PowerPoint</vt:lpstr>
      <vt:lpstr> Функции науки:  </vt:lpstr>
      <vt:lpstr>Презентация PowerPoint</vt:lpstr>
      <vt:lpstr>Манифест Рассела — Эйнштейна — антивоенное воззвание, написанное группой известных учёных в 1955 году. </vt:lpstr>
      <vt:lpstr>Учёный — специалист в какой-либо научной области, внёсший вклад в науку.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Наука. Роль науки в развитии общества</dc:title>
  <dc:creator>Lenovo</dc:creator>
  <cp:lastModifiedBy>Lenovo</cp:lastModifiedBy>
  <cp:revision>4</cp:revision>
  <dcterms:created xsi:type="dcterms:W3CDTF">2024-02-11T16:11:10Z</dcterms:created>
  <dcterms:modified xsi:type="dcterms:W3CDTF">2024-02-11T16:54:39Z</dcterms:modified>
</cp:coreProperties>
</file>