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5"/>
  </p:notesMasterIdLst>
  <p:sldIdLst>
    <p:sldId id="256" r:id="rId3"/>
    <p:sldId id="276" r:id="rId4"/>
    <p:sldId id="257" r:id="rId5"/>
    <p:sldId id="258" r:id="rId6"/>
    <p:sldId id="277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5" r:id="rId15"/>
    <p:sldId id="267" r:id="rId16"/>
    <p:sldId id="275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3084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Google Shape;57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8" name="Google Shape;58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8" name="Google Shape;54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8" name="Google Shape;5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1" name="Google Shape;231;p2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900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700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89" name="Google Shape;289;p11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0" name="Google Shape;290;p11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1" name="Google Shape;291;p11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13"/>
          <p:cNvSpPr txBox="1">
            <a:spLocks noGrp="1"/>
          </p:cNvSpPr>
          <p:nvPr>
            <p:ph type="ctrTitle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320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9" name="Google Shape;519;p13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1" name="Google Shape;521;p13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3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7" name="Google Shape;237;p3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3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"/>
          <p:cNvSpPr txBox="1">
            <a:spLocks noGrp="1"/>
          </p:cNvSpPr>
          <p:nvPr>
            <p:ph type="title"/>
          </p:nvPr>
        </p:nvSpPr>
        <p:spPr>
          <a:xfrm rot="5400000">
            <a:off x="4728369" y="2175669"/>
            <a:ext cx="5859462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4"/>
          <p:cNvSpPr txBox="1">
            <a:spLocks noGrp="1"/>
          </p:cNvSpPr>
          <p:nvPr>
            <p:ph type="body" idx="1"/>
          </p:nvPr>
        </p:nvSpPr>
        <p:spPr>
          <a:xfrm rot="5400000">
            <a:off x="537369" y="194469"/>
            <a:ext cx="5859462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2" name="Google Shape;242;p4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3" name="Google Shape;243;p4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4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5"/>
          <p:cNvSpPr txBox="1">
            <a:spLocks noGrp="1"/>
          </p:cNvSpPr>
          <p:nvPr>
            <p:ph type="body" idx="1"/>
          </p:nvPr>
        </p:nvSpPr>
        <p:spPr>
          <a:xfrm rot="5400000">
            <a:off x="2305050" y="-247650"/>
            <a:ext cx="45339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8" name="Google Shape;248;p5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9" name="Google Shape;249;p5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5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4" name="Google Shape;254;p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55" name="Google Shape;255;p6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6" name="Google Shape;256;p6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6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317500" algn="l">
              <a:spcBef>
                <a:spcPts val="560"/>
              </a:spcBef>
              <a:spcAft>
                <a:spcPts val="0"/>
              </a:spcAft>
              <a:buSzPts val="1400"/>
              <a:buChar char="■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61" name="Google Shape;261;p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6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45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62" name="Google Shape;262;p7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3" name="Google Shape;263;p7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7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8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8" name="Google Shape;268;p8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8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3" name="Google Shape;273;p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2794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274" name="Google Shape;274;p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8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5" name="Google Shape;275;p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292100" algn="l">
              <a:spcBef>
                <a:spcPts val="400"/>
              </a:spcBef>
              <a:spcAft>
                <a:spcPts val="0"/>
              </a:spcAft>
              <a:buSzPts val="1000"/>
              <a:buChar char="■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279400" algn="l">
              <a:spcBef>
                <a:spcPts val="320"/>
              </a:spcBef>
              <a:spcAft>
                <a:spcPts val="0"/>
              </a:spcAft>
              <a:buSzPts val="800"/>
              <a:buChar char="■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276" name="Google Shape;276;p9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7" name="Google Shape;277;p9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9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82" name="Google Shape;282;p1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marL="914400" lvl="1" indent="-304800" algn="l">
              <a:spcBef>
                <a:spcPts val="480"/>
              </a:spcBef>
              <a:spcAft>
                <a:spcPts val="0"/>
              </a:spcAft>
              <a:buSzPts val="1200"/>
              <a:buChar char="■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marL="1828800" lvl="3" indent="-285750" algn="l">
              <a:spcBef>
                <a:spcPts val="360"/>
              </a:spcBef>
              <a:spcAft>
                <a:spcPts val="0"/>
              </a:spcAft>
              <a:buSzPts val="900"/>
              <a:buChar char="■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83" name="Google Shape;283;p10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4" name="Google Shape;284;p10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10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rgbClr val="2F2F47"/>
            </a:gs>
          </a:gsLst>
          <a:lin ang="27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-103187" y="1304520"/>
            <a:ext cx="9350375" cy="5638288"/>
            <a:chOff x="-65" y="822"/>
            <a:chExt cx="5890" cy="3552"/>
          </a:xfrm>
        </p:grpSpPr>
        <p:sp>
          <p:nvSpPr>
            <p:cNvPr id="7" name="Google Shape;7;p1"/>
            <p:cNvSpPr txBox="1"/>
            <p:nvPr/>
          </p:nvSpPr>
          <p:spPr>
            <a:xfrm rot="10020000" flipH="1">
              <a:off x="-14" y="1033"/>
              <a:ext cx="1744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 txBox="1"/>
            <p:nvPr/>
          </p:nvSpPr>
          <p:spPr>
            <a:xfrm rot="10020000" flipH="1">
              <a:off x="-24" y="1127"/>
              <a:ext cx="2033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9;p1"/>
            <p:cNvSpPr txBox="1"/>
            <p:nvPr/>
          </p:nvSpPr>
          <p:spPr>
            <a:xfrm rot="9960000" flipH="1">
              <a:off x="-27" y="1198"/>
              <a:ext cx="2246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0;p1"/>
            <p:cNvSpPr txBox="1"/>
            <p:nvPr/>
          </p:nvSpPr>
          <p:spPr>
            <a:xfrm rot="9900000" flipH="1">
              <a:off x="-43" y="1283"/>
              <a:ext cx="2476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"/>
            <p:cNvSpPr txBox="1"/>
            <p:nvPr/>
          </p:nvSpPr>
          <p:spPr>
            <a:xfrm rot="9840000" flipH="1">
              <a:off x="-51" y="1397"/>
              <a:ext cx="2770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"/>
            <p:cNvSpPr txBox="1"/>
            <p:nvPr/>
          </p:nvSpPr>
          <p:spPr>
            <a:xfrm rot="9780000" flipH="1">
              <a:off x="-65" y="1523"/>
              <a:ext cx="3058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"/>
            <p:cNvSpPr txBox="1"/>
            <p:nvPr/>
          </p:nvSpPr>
          <p:spPr>
            <a:xfrm rot="9720000" flipH="1">
              <a:off x="-93" y="1694"/>
              <a:ext cx="3403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"/>
            <p:cNvSpPr txBox="1"/>
            <p:nvPr/>
          </p:nvSpPr>
          <p:spPr>
            <a:xfrm rot="9600000" flipH="1">
              <a:off x="-99" y="1863"/>
              <a:ext cx="374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"/>
            <p:cNvSpPr txBox="1"/>
            <p:nvPr/>
          </p:nvSpPr>
          <p:spPr>
            <a:xfrm rot="9420000" flipH="1">
              <a:off x="-165" y="2053"/>
              <a:ext cx="420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"/>
            <p:cNvSpPr txBox="1"/>
            <p:nvPr/>
          </p:nvSpPr>
          <p:spPr>
            <a:xfrm rot="9360000" flipH="1">
              <a:off x="-214" y="2289"/>
              <a:ext cx="461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"/>
            <p:cNvSpPr txBox="1"/>
            <p:nvPr/>
          </p:nvSpPr>
          <p:spPr>
            <a:xfrm rot="9180000" flipH="1">
              <a:off x="-313" y="2617"/>
              <a:ext cx="520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"/>
            <p:cNvSpPr txBox="1"/>
            <p:nvPr/>
          </p:nvSpPr>
          <p:spPr>
            <a:xfrm rot="8940000" flipH="1">
              <a:off x="9" y="2881"/>
              <a:ext cx="5401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2F2F47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1"/>
            <p:cNvSpPr txBox="1"/>
            <p:nvPr/>
          </p:nvSpPr>
          <p:spPr>
            <a:xfrm rot="8640000" flipH="1">
              <a:off x="1319" y="2928"/>
              <a:ext cx="461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1F1F2E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1"/>
            <p:cNvSpPr txBox="1"/>
            <p:nvPr/>
          </p:nvSpPr>
          <p:spPr>
            <a:xfrm rot="8220000" flipH="1">
              <a:off x="2681" y="3071"/>
              <a:ext cx="357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30305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1"/>
            <p:cNvSpPr txBox="1"/>
            <p:nvPr/>
          </p:nvSpPr>
          <p:spPr>
            <a:xfrm rot="7860000" flipH="1">
              <a:off x="4053" y="3502"/>
              <a:ext cx="207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0000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1"/>
            <p:cNvSpPr txBox="1"/>
            <p:nvPr/>
          </p:nvSpPr>
          <p:spPr>
            <a:xfrm rot="-8340000" flipH="1">
              <a:off x="5086" y="2464"/>
              <a:ext cx="6" cy="2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"/>
            <p:cNvSpPr txBox="1"/>
            <p:nvPr/>
          </p:nvSpPr>
          <p:spPr>
            <a:xfrm rot="7560000">
              <a:off x="5368" y="4166"/>
              <a:ext cx="501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0000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1"/>
            <p:cNvSpPr txBox="1"/>
            <p:nvPr/>
          </p:nvSpPr>
          <p:spPr>
            <a:xfrm rot="-8640000">
              <a:off x="5598" y="3903"/>
              <a:ext cx="6" cy="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"/>
            <p:cNvSpPr txBox="1"/>
            <p:nvPr/>
          </p:nvSpPr>
          <p:spPr>
            <a:xfrm rot="1020000">
              <a:off x="-146" y="2360"/>
              <a:ext cx="604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"/>
            <p:cNvSpPr txBox="1"/>
            <p:nvPr/>
          </p:nvSpPr>
          <p:spPr>
            <a:xfrm rot="1560000">
              <a:off x="-198" y="3396"/>
              <a:ext cx="414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1416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"/>
            <p:cNvSpPr txBox="1"/>
            <p:nvPr/>
          </p:nvSpPr>
          <p:spPr>
            <a:xfrm rot="1680000">
              <a:off x="-165" y="3624"/>
              <a:ext cx="28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1416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"/>
            <p:cNvSpPr txBox="1"/>
            <p:nvPr/>
          </p:nvSpPr>
          <p:spPr>
            <a:xfrm rot="1920000">
              <a:off x="-110" y="3922"/>
              <a:ext cx="140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"/>
            <p:cNvSpPr txBox="1"/>
            <p:nvPr/>
          </p:nvSpPr>
          <p:spPr>
            <a:xfrm rot="1380000">
              <a:off x="-216" y="3221"/>
              <a:ext cx="5477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2324A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"/>
            <p:cNvSpPr txBox="1"/>
            <p:nvPr/>
          </p:nvSpPr>
          <p:spPr>
            <a:xfrm rot="960000">
              <a:off x="-115" y="2129"/>
              <a:ext cx="601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B3B58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"/>
            <p:cNvSpPr txBox="1"/>
            <p:nvPr/>
          </p:nvSpPr>
          <p:spPr>
            <a:xfrm rot="-9840000" flipH="1">
              <a:off x="80" y="1946"/>
              <a:ext cx="575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1"/>
            <p:cNvSpPr txBox="1"/>
            <p:nvPr/>
          </p:nvSpPr>
          <p:spPr>
            <a:xfrm rot="840000">
              <a:off x="374" y="1802"/>
              <a:ext cx="5475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1"/>
            <p:cNvSpPr txBox="1"/>
            <p:nvPr/>
          </p:nvSpPr>
          <p:spPr>
            <a:xfrm rot="720000">
              <a:off x="848" y="1582"/>
              <a:ext cx="497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1"/>
            <p:cNvSpPr txBox="1"/>
            <p:nvPr/>
          </p:nvSpPr>
          <p:spPr>
            <a:xfrm rot="720000">
              <a:off x="1053" y="1476"/>
              <a:ext cx="475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"/>
            <p:cNvSpPr txBox="1"/>
            <p:nvPr/>
          </p:nvSpPr>
          <p:spPr>
            <a:xfrm rot="660000">
              <a:off x="1244" y="1377"/>
              <a:ext cx="4557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"/>
            <p:cNvSpPr txBox="1"/>
            <p:nvPr/>
          </p:nvSpPr>
          <p:spPr>
            <a:xfrm rot="-10140000" flipH="1">
              <a:off x="1487" y="1305"/>
              <a:ext cx="431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"/>
            <p:cNvSpPr txBox="1"/>
            <p:nvPr/>
          </p:nvSpPr>
          <p:spPr>
            <a:xfrm rot="-10140000" flipH="1">
              <a:off x="1650" y="1218"/>
              <a:ext cx="415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"/>
            <p:cNvSpPr txBox="1"/>
            <p:nvPr/>
          </p:nvSpPr>
          <p:spPr>
            <a:xfrm rot="-9960000" flipH="1">
              <a:off x="611" y="1684"/>
              <a:ext cx="52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"/>
            <p:cNvSpPr txBox="1"/>
            <p:nvPr/>
          </p:nvSpPr>
          <p:spPr>
            <a:xfrm rot="-9480000" flipH="1">
              <a:off x="-204" y="2976"/>
              <a:ext cx="615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"/>
            <p:cNvSpPr txBox="1"/>
            <p:nvPr/>
          </p:nvSpPr>
          <p:spPr>
            <a:xfrm rot="-9600000" flipH="1">
              <a:off x="-174" y="2663"/>
              <a:ext cx="61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740" y="3359"/>
              <a:ext cx="168" cy="9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"/>
            <p:cNvSpPr/>
            <p:nvPr/>
          </p:nvSpPr>
          <p:spPr>
            <a:xfrm>
              <a:off x="236" y="3074"/>
              <a:ext cx="168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"/>
            <p:cNvSpPr/>
            <p:nvPr/>
          </p:nvSpPr>
          <p:spPr>
            <a:xfrm>
              <a:off x="159" y="3652"/>
              <a:ext cx="196" cy="10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2077" y="2661"/>
              <a:ext cx="156" cy="8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"/>
            <p:cNvSpPr/>
            <p:nvPr/>
          </p:nvSpPr>
          <p:spPr>
            <a:xfrm>
              <a:off x="1223" y="3076"/>
              <a:ext cx="168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1"/>
            <p:cNvSpPr/>
            <p:nvPr/>
          </p:nvSpPr>
          <p:spPr>
            <a:xfrm>
              <a:off x="1686" y="2857"/>
              <a:ext cx="156" cy="9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"/>
            <p:cNvSpPr/>
            <p:nvPr/>
          </p:nvSpPr>
          <p:spPr>
            <a:xfrm>
              <a:off x="750" y="2839"/>
              <a:ext cx="151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1"/>
            <p:cNvSpPr/>
            <p:nvPr/>
          </p:nvSpPr>
          <p:spPr>
            <a:xfrm>
              <a:off x="367" y="2656"/>
              <a:ext cx="150" cy="8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1"/>
            <p:cNvSpPr/>
            <p:nvPr/>
          </p:nvSpPr>
          <p:spPr>
            <a:xfrm>
              <a:off x="1172" y="2642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1"/>
            <p:cNvSpPr/>
            <p:nvPr/>
          </p:nvSpPr>
          <p:spPr>
            <a:xfrm>
              <a:off x="2401" y="2485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1"/>
            <p:cNvSpPr/>
            <p:nvPr/>
          </p:nvSpPr>
          <p:spPr>
            <a:xfrm>
              <a:off x="1910" y="2314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2254" y="2154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2742" y="2305"/>
              <a:ext cx="140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1"/>
            <p:cNvSpPr/>
            <p:nvPr/>
          </p:nvSpPr>
          <p:spPr>
            <a:xfrm>
              <a:off x="2812" y="1898"/>
              <a:ext cx="12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1"/>
            <p:cNvSpPr/>
            <p:nvPr/>
          </p:nvSpPr>
          <p:spPr>
            <a:xfrm>
              <a:off x="3721" y="1792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1"/>
            <p:cNvSpPr/>
            <p:nvPr/>
          </p:nvSpPr>
          <p:spPr>
            <a:xfrm>
              <a:off x="3528" y="1896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1"/>
            <p:cNvSpPr/>
            <p:nvPr/>
          </p:nvSpPr>
          <p:spPr>
            <a:xfrm>
              <a:off x="3064" y="1778"/>
              <a:ext cx="128" cy="6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"/>
            <p:cNvSpPr/>
            <p:nvPr/>
          </p:nvSpPr>
          <p:spPr>
            <a:xfrm>
              <a:off x="3277" y="2024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"/>
            <p:cNvSpPr/>
            <p:nvPr/>
          </p:nvSpPr>
          <p:spPr>
            <a:xfrm>
              <a:off x="3027" y="2160"/>
              <a:ext cx="133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"/>
            <p:cNvSpPr/>
            <p:nvPr/>
          </p:nvSpPr>
          <p:spPr>
            <a:xfrm>
              <a:off x="1569" y="2453"/>
              <a:ext cx="150" cy="9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"/>
            <p:cNvSpPr/>
            <p:nvPr/>
          </p:nvSpPr>
          <p:spPr>
            <a:xfrm>
              <a:off x="1863" y="2028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"/>
            <p:cNvSpPr/>
            <p:nvPr/>
          </p:nvSpPr>
          <p:spPr>
            <a:xfrm>
              <a:off x="1513" y="2175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"/>
            <p:cNvSpPr/>
            <p:nvPr/>
          </p:nvSpPr>
          <p:spPr>
            <a:xfrm>
              <a:off x="1191" y="2311"/>
              <a:ext cx="134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"/>
            <p:cNvSpPr/>
            <p:nvPr/>
          </p:nvSpPr>
          <p:spPr>
            <a:xfrm>
              <a:off x="1154" y="2047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"/>
            <p:cNvSpPr/>
            <p:nvPr/>
          </p:nvSpPr>
          <p:spPr>
            <a:xfrm>
              <a:off x="1142" y="1803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1500" y="1912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1804" y="1801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"/>
            <p:cNvSpPr/>
            <p:nvPr/>
          </p:nvSpPr>
          <p:spPr>
            <a:xfrm>
              <a:off x="2159" y="1905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"/>
            <p:cNvSpPr/>
            <p:nvPr/>
          </p:nvSpPr>
          <p:spPr>
            <a:xfrm>
              <a:off x="2432" y="1787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470" y="2032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68" y="2166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"/>
            <p:cNvSpPr/>
            <p:nvPr/>
          </p:nvSpPr>
          <p:spPr>
            <a:xfrm>
              <a:off x="798" y="1916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"/>
            <p:cNvSpPr/>
            <p:nvPr/>
          </p:nvSpPr>
          <p:spPr>
            <a:xfrm>
              <a:off x="455" y="1797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"/>
            <p:cNvSpPr/>
            <p:nvPr/>
          </p:nvSpPr>
          <p:spPr>
            <a:xfrm>
              <a:off x="113" y="1901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"/>
            <p:cNvSpPr/>
            <p:nvPr/>
          </p:nvSpPr>
          <p:spPr>
            <a:xfrm>
              <a:off x="432" y="2323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"/>
            <p:cNvSpPr/>
            <p:nvPr/>
          </p:nvSpPr>
          <p:spPr>
            <a:xfrm>
              <a:off x="814" y="2178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789" y="2472"/>
              <a:ext cx="156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2544" y="2015"/>
              <a:ext cx="140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"/>
            <p:cNvSpPr/>
            <p:nvPr/>
          </p:nvSpPr>
          <p:spPr>
            <a:xfrm>
              <a:off x="1457" y="1700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"/>
            <p:cNvSpPr/>
            <p:nvPr/>
          </p:nvSpPr>
          <p:spPr>
            <a:xfrm>
              <a:off x="1747" y="1599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"/>
            <p:cNvSpPr/>
            <p:nvPr/>
          </p:nvSpPr>
          <p:spPr>
            <a:xfrm>
              <a:off x="1385" y="150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"/>
            <p:cNvSpPr/>
            <p:nvPr/>
          </p:nvSpPr>
          <p:spPr>
            <a:xfrm>
              <a:off x="1093" y="1595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"/>
            <p:cNvSpPr/>
            <p:nvPr/>
          </p:nvSpPr>
          <p:spPr>
            <a:xfrm>
              <a:off x="792" y="1690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"/>
            <p:cNvSpPr/>
            <p:nvPr/>
          </p:nvSpPr>
          <p:spPr>
            <a:xfrm>
              <a:off x="2011" y="1512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"/>
            <p:cNvSpPr/>
            <p:nvPr/>
          </p:nvSpPr>
          <p:spPr>
            <a:xfrm>
              <a:off x="2087" y="169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"/>
            <p:cNvSpPr/>
            <p:nvPr/>
          </p:nvSpPr>
          <p:spPr>
            <a:xfrm>
              <a:off x="2345" y="1601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2684" y="1686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806" y="1512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"/>
            <p:cNvSpPr/>
            <p:nvPr/>
          </p:nvSpPr>
          <p:spPr>
            <a:xfrm>
              <a:off x="495" y="1597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228" y="1508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157" y="1698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2887" y="1595"/>
              <a:ext cx="124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3079" y="1511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3270" y="1688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3453" y="1599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3651" y="150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4251" y="1513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3901" y="1701"/>
              <a:ext cx="128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4086" y="1608"/>
              <a:ext cx="128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1282" y="3653"/>
              <a:ext cx="196" cy="11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707" y="4014"/>
              <a:ext cx="191" cy="11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2229" y="3090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2604" y="2867"/>
              <a:ext cx="156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2907" y="2668"/>
              <a:ext cx="156" cy="84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3248" y="2454"/>
              <a:ext cx="150" cy="9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1801" y="3360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3512" y="2302"/>
              <a:ext cx="134" cy="73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980" y="2014"/>
              <a:ext cx="134" cy="7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753" y="2158"/>
              <a:ext cx="134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4176" y="1898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4338" y="1797"/>
              <a:ext cx="129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4505" y="1700"/>
              <a:ext cx="124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4661" y="1603"/>
              <a:ext cx="123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4803" y="1512"/>
              <a:ext cx="128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4930" y="1431"/>
              <a:ext cx="111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835" y="143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286" y="143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2972" y="1366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152" y="1292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3020" y="117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2443" y="1368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2301" y="1220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2095" y="1284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2228" y="1442"/>
              <a:ext cx="111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1109" y="1424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611" y="1284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05" y="1358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156" y="1154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4538" y="1365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4407" y="1440"/>
              <a:ext cx="105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3992" y="1356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3466" y="1356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2852" y="1228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2678" y="1109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2859" y="1045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1942" y="104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1088" y="1277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827" y="135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537" y="1428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635" y="106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1540" y="105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1120" y="1063"/>
              <a:ext cx="105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4131" y="1284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3477" y="1163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3315" y="1229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3174" y="1112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2396" y="1051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2769" y="1446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2656" y="1294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2501" y="1159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2222" y="1101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2029" y="1162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1875" y="1356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1809" y="1223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1738" y="1098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1583" y="1289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1379" y="1343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1529" y="1156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1294" y="1222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1314" y="1112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1082" y="1166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877" y="1121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875" y="1216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680" y="1170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411" y="1232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434" y="1100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119" y="1312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858" y="1001"/>
              <a:ext cx="101" cy="38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1341" y="1013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1739" y="1008"/>
              <a:ext cx="101" cy="38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2116" y="1001"/>
              <a:ext cx="100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2320" y="941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2601" y="995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1667" y="1420"/>
              <a:ext cx="106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2557" y="1516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3619" y="1287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3791" y="1212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2134" y="908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1264" y="908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1471" y="869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1650" y="824"/>
              <a:ext cx="83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1918" y="869"/>
              <a:ext cx="84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720" y="923"/>
              <a:ext cx="83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1913" y="957"/>
              <a:ext cx="95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1541" y="962"/>
              <a:ext cx="89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1076" y="953"/>
              <a:ext cx="10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1983" y="4027"/>
              <a:ext cx="195" cy="10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2460" y="3671"/>
              <a:ext cx="196" cy="11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3238" y="3121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3550" y="2880"/>
              <a:ext cx="157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2892" y="3377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3869" y="2657"/>
              <a:ext cx="151" cy="84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4090" y="2475"/>
              <a:ext cx="156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4327" y="2314"/>
              <a:ext cx="134" cy="7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4712" y="2022"/>
              <a:ext cx="134" cy="73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2324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4533" y="2162"/>
              <a:ext cx="139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4863" y="1920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5009" y="1807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5161" y="1702"/>
              <a:ext cx="123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5277" y="1614"/>
              <a:ext cx="124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5398" y="1521"/>
              <a:ext cx="123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3255" y="4071"/>
              <a:ext cx="196" cy="1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3651" y="3693"/>
              <a:ext cx="196" cy="111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4773" y="3705"/>
              <a:ext cx="201" cy="1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0203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4491" y="4049"/>
              <a:ext cx="196" cy="10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0203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3989" y="3396"/>
              <a:ext cx="168" cy="9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4263" y="3141"/>
              <a:ext cx="167" cy="9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5044" y="3418"/>
              <a:ext cx="167" cy="9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0203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4553" y="2873"/>
              <a:ext cx="156" cy="8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5293" y="3116"/>
              <a:ext cx="168" cy="9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5497" y="2879"/>
              <a:ext cx="156" cy="89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0203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4772" y="2673"/>
              <a:ext cx="156" cy="8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4966" y="2488"/>
              <a:ext cx="156" cy="84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5444" y="2052"/>
              <a:ext cx="134" cy="7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5161" y="2314"/>
              <a:ext cx="140" cy="7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5318" y="2176"/>
              <a:ext cx="134" cy="61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5581" y="1933"/>
              <a:ext cx="128" cy="61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F2F47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5689" y="1811"/>
              <a:ext cx="128" cy="61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F2F47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5663" y="2680"/>
              <a:ext cx="156" cy="8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D2D4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-65" y="2865"/>
              <a:ext cx="150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2" y="2477"/>
              <a:ext cx="156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-9" y="1436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5624" y="4010"/>
              <a:ext cx="201" cy="1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rgbClr val="20203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" name="Google Shape;224;p1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225" name="Google Shape;225;p1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6" name="Google Shape;226;p1"/>
          <p:cNvSpPr txBox="1">
            <a:spLocks noGrp="1"/>
          </p:cNvSpPr>
          <p:nvPr>
            <p:ph type="ftr" idx="11"/>
          </p:nvPr>
        </p:nvSpPr>
        <p:spPr>
          <a:xfrm>
            <a:off x="3124200" y="6243637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•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■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0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8" name="Google Shape;228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rgbClr val="32324A"/>
            </a:gs>
          </a:gsLst>
          <a:lin ang="2700000" scaled="0"/>
        </a:gra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12"/>
          <p:cNvGrpSpPr/>
          <p:nvPr/>
        </p:nvGrpSpPr>
        <p:grpSpPr>
          <a:xfrm>
            <a:off x="-104775" y="1307695"/>
            <a:ext cx="9350375" cy="5638288"/>
            <a:chOff x="-65" y="822"/>
            <a:chExt cx="5890" cy="3552"/>
          </a:xfrm>
        </p:grpSpPr>
        <p:sp>
          <p:nvSpPr>
            <p:cNvPr id="294" name="Google Shape;294;p12"/>
            <p:cNvSpPr txBox="1"/>
            <p:nvPr/>
          </p:nvSpPr>
          <p:spPr>
            <a:xfrm rot="10020000" flipH="1">
              <a:off x="-14" y="1033"/>
              <a:ext cx="1744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2"/>
            <p:cNvSpPr txBox="1"/>
            <p:nvPr/>
          </p:nvSpPr>
          <p:spPr>
            <a:xfrm rot="10020000" flipH="1">
              <a:off x="-24" y="1127"/>
              <a:ext cx="2033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2"/>
            <p:cNvSpPr txBox="1"/>
            <p:nvPr/>
          </p:nvSpPr>
          <p:spPr>
            <a:xfrm rot="9960000" flipH="1">
              <a:off x="-27" y="1198"/>
              <a:ext cx="2246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2"/>
            <p:cNvSpPr txBox="1"/>
            <p:nvPr/>
          </p:nvSpPr>
          <p:spPr>
            <a:xfrm rot="9900000" flipH="1">
              <a:off x="-43" y="1283"/>
              <a:ext cx="2476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2"/>
            <p:cNvSpPr txBox="1"/>
            <p:nvPr/>
          </p:nvSpPr>
          <p:spPr>
            <a:xfrm rot="9840000" flipH="1">
              <a:off x="-51" y="1397"/>
              <a:ext cx="2770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2"/>
            <p:cNvSpPr txBox="1"/>
            <p:nvPr/>
          </p:nvSpPr>
          <p:spPr>
            <a:xfrm rot="9780000" flipH="1">
              <a:off x="-65" y="1523"/>
              <a:ext cx="3058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2"/>
            <p:cNvSpPr txBox="1"/>
            <p:nvPr/>
          </p:nvSpPr>
          <p:spPr>
            <a:xfrm rot="9720000" flipH="1">
              <a:off x="-93" y="1694"/>
              <a:ext cx="3403" cy="6"/>
            </a:xfrm>
            <a:prstGeom prst="rect">
              <a:avLst/>
            </a:prstGeom>
            <a:gradFill>
              <a:gsLst>
                <a:gs pos="0">
                  <a:srgbClr val="5D5D8B"/>
                </a:gs>
                <a:gs pos="100000">
                  <a:schemeClr val="dk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2"/>
            <p:cNvSpPr txBox="1"/>
            <p:nvPr/>
          </p:nvSpPr>
          <p:spPr>
            <a:xfrm rot="9600000" flipH="1">
              <a:off x="-99" y="1863"/>
              <a:ext cx="374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2"/>
            <p:cNvSpPr txBox="1"/>
            <p:nvPr/>
          </p:nvSpPr>
          <p:spPr>
            <a:xfrm rot="9420000" flipH="1">
              <a:off x="-165" y="2053"/>
              <a:ext cx="420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2"/>
            <p:cNvSpPr txBox="1"/>
            <p:nvPr/>
          </p:nvSpPr>
          <p:spPr>
            <a:xfrm rot="9360000" flipH="1">
              <a:off x="-214" y="2289"/>
              <a:ext cx="461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2"/>
            <p:cNvSpPr txBox="1"/>
            <p:nvPr/>
          </p:nvSpPr>
          <p:spPr>
            <a:xfrm rot="9180000" flipH="1">
              <a:off x="-313" y="2617"/>
              <a:ext cx="520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2"/>
            <p:cNvSpPr txBox="1"/>
            <p:nvPr/>
          </p:nvSpPr>
          <p:spPr>
            <a:xfrm rot="8940000" flipH="1">
              <a:off x="9" y="2881"/>
              <a:ext cx="5401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2F2F47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2"/>
            <p:cNvSpPr txBox="1"/>
            <p:nvPr/>
          </p:nvSpPr>
          <p:spPr>
            <a:xfrm rot="8640000" flipH="1">
              <a:off x="1319" y="2928"/>
              <a:ext cx="461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1F1F2E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2"/>
            <p:cNvSpPr txBox="1"/>
            <p:nvPr/>
          </p:nvSpPr>
          <p:spPr>
            <a:xfrm rot="8220000" flipH="1">
              <a:off x="2681" y="3071"/>
              <a:ext cx="357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30305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2"/>
            <p:cNvSpPr txBox="1"/>
            <p:nvPr/>
          </p:nvSpPr>
          <p:spPr>
            <a:xfrm rot="7860000" flipH="1">
              <a:off x="4053" y="3502"/>
              <a:ext cx="207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0000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2"/>
            <p:cNvSpPr txBox="1"/>
            <p:nvPr/>
          </p:nvSpPr>
          <p:spPr>
            <a:xfrm rot="-8340000" flipH="1">
              <a:off x="5086" y="2464"/>
              <a:ext cx="6" cy="2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2"/>
            <p:cNvSpPr txBox="1"/>
            <p:nvPr/>
          </p:nvSpPr>
          <p:spPr>
            <a:xfrm rot="7560000">
              <a:off x="5369" y="4166"/>
              <a:ext cx="501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00000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2"/>
            <p:cNvSpPr txBox="1"/>
            <p:nvPr/>
          </p:nvSpPr>
          <p:spPr>
            <a:xfrm rot="-8640000">
              <a:off x="5598" y="3903"/>
              <a:ext cx="6" cy="5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2"/>
            <p:cNvSpPr txBox="1"/>
            <p:nvPr/>
          </p:nvSpPr>
          <p:spPr>
            <a:xfrm rot="1020000">
              <a:off x="-146" y="2360"/>
              <a:ext cx="604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2"/>
            <p:cNvSpPr txBox="1"/>
            <p:nvPr/>
          </p:nvSpPr>
          <p:spPr>
            <a:xfrm rot="1560000">
              <a:off x="-198" y="3396"/>
              <a:ext cx="4142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1416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2"/>
            <p:cNvSpPr txBox="1"/>
            <p:nvPr/>
          </p:nvSpPr>
          <p:spPr>
            <a:xfrm rot="1680000">
              <a:off x="-165" y="3624"/>
              <a:ext cx="28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14161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2"/>
            <p:cNvSpPr txBox="1"/>
            <p:nvPr/>
          </p:nvSpPr>
          <p:spPr>
            <a:xfrm rot="1920000">
              <a:off x="-110" y="3922"/>
              <a:ext cx="140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2"/>
            <p:cNvSpPr txBox="1"/>
            <p:nvPr/>
          </p:nvSpPr>
          <p:spPr>
            <a:xfrm rot="1380000">
              <a:off x="-216" y="3221"/>
              <a:ext cx="5477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2324A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2"/>
            <p:cNvSpPr txBox="1"/>
            <p:nvPr/>
          </p:nvSpPr>
          <p:spPr>
            <a:xfrm rot="960000">
              <a:off x="-115" y="2129"/>
              <a:ext cx="601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B3B58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2"/>
            <p:cNvSpPr txBox="1"/>
            <p:nvPr/>
          </p:nvSpPr>
          <p:spPr>
            <a:xfrm rot="-9840000" flipH="1">
              <a:off x="80" y="1946"/>
              <a:ext cx="575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2"/>
            <p:cNvSpPr txBox="1"/>
            <p:nvPr/>
          </p:nvSpPr>
          <p:spPr>
            <a:xfrm rot="840000">
              <a:off x="374" y="1802"/>
              <a:ext cx="5475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2"/>
            <p:cNvSpPr txBox="1"/>
            <p:nvPr/>
          </p:nvSpPr>
          <p:spPr>
            <a:xfrm rot="720000">
              <a:off x="848" y="1582"/>
              <a:ext cx="4976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2"/>
            <p:cNvSpPr txBox="1"/>
            <p:nvPr/>
          </p:nvSpPr>
          <p:spPr>
            <a:xfrm rot="720000">
              <a:off x="1053" y="1476"/>
              <a:ext cx="4759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2"/>
            <p:cNvSpPr txBox="1"/>
            <p:nvPr/>
          </p:nvSpPr>
          <p:spPr>
            <a:xfrm rot="660000">
              <a:off x="1244" y="1377"/>
              <a:ext cx="4557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2"/>
            <p:cNvSpPr txBox="1"/>
            <p:nvPr/>
          </p:nvSpPr>
          <p:spPr>
            <a:xfrm rot="-10140000" flipH="1">
              <a:off x="1487" y="1305"/>
              <a:ext cx="431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2"/>
            <p:cNvSpPr txBox="1"/>
            <p:nvPr/>
          </p:nvSpPr>
          <p:spPr>
            <a:xfrm rot="-10140000" flipH="1">
              <a:off x="1650" y="1218"/>
              <a:ext cx="415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2"/>
            <p:cNvSpPr txBox="1"/>
            <p:nvPr/>
          </p:nvSpPr>
          <p:spPr>
            <a:xfrm rot="-9960000" flipH="1">
              <a:off x="611" y="1684"/>
              <a:ext cx="52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2"/>
            <p:cNvSpPr txBox="1"/>
            <p:nvPr/>
          </p:nvSpPr>
          <p:spPr>
            <a:xfrm rot="-9480000" flipH="1">
              <a:off x="-204" y="2976"/>
              <a:ext cx="6150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2"/>
            <p:cNvSpPr txBox="1"/>
            <p:nvPr/>
          </p:nvSpPr>
          <p:spPr>
            <a:xfrm rot="-9600000" flipH="1">
              <a:off x="-174" y="2663"/>
              <a:ext cx="6104" cy="6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40" y="3359"/>
              <a:ext cx="168" cy="9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236" y="3074"/>
              <a:ext cx="168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159" y="3652"/>
              <a:ext cx="196" cy="10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2077" y="2661"/>
              <a:ext cx="156" cy="8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1223" y="3076"/>
              <a:ext cx="168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1686" y="2857"/>
              <a:ext cx="156" cy="9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0" y="2839"/>
              <a:ext cx="151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367" y="2656"/>
              <a:ext cx="150" cy="8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1172" y="2642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2401" y="2485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1910" y="2314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2254" y="2154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2742" y="2305"/>
              <a:ext cx="140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2812" y="1898"/>
              <a:ext cx="12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3721" y="1792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3528" y="1896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3064" y="1778"/>
              <a:ext cx="128" cy="6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3277" y="2024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3027" y="2160"/>
              <a:ext cx="133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E3E5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1569" y="2453"/>
              <a:ext cx="150" cy="9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1863" y="2028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1513" y="2175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1191" y="2311"/>
              <a:ext cx="134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1154" y="2047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1142" y="1803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1500" y="1912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1804" y="1801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2159" y="1905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2432" y="1787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470" y="2032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68" y="2166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98" y="1916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455" y="1797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113" y="1901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432" y="2323"/>
              <a:ext cx="139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14" y="2178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789" y="2472"/>
              <a:ext cx="156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2544" y="2015"/>
              <a:ext cx="140" cy="72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1457" y="1700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1747" y="1599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1385" y="150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1093" y="1595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2"/>
            <p:cNvSpPr/>
            <p:nvPr/>
          </p:nvSpPr>
          <p:spPr>
            <a:xfrm>
              <a:off x="792" y="1690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2"/>
            <p:cNvSpPr/>
            <p:nvPr/>
          </p:nvSpPr>
          <p:spPr>
            <a:xfrm>
              <a:off x="2011" y="1512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2"/>
            <p:cNvSpPr/>
            <p:nvPr/>
          </p:nvSpPr>
          <p:spPr>
            <a:xfrm>
              <a:off x="2087" y="169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2"/>
            <p:cNvSpPr/>
            <p:nvPr/>
          </p:nvSpPr>
          <p:spPr>
            <a:xfrm>
              <a:off x="2345" y="1601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2"/>
            <p:cNvSpPr/>
            <p:nvPr/>
          </p:nvSpPr>
          <p:spPr>
            <a:xfrm>
              <a:off x="2684" y="1686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2"/>
            <p:cNvSpPr/>
            <p:nvPr/>
          </p:nvSpPr>
          <p:spPr>
            <a:xfrm>
              <a:off x="806" y="1512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2"/>
            <p:cNvSpPr/>
            <p:nvPr/>
          </p:nvSpPr>
          <p:spPr>
            <a:xfrm>
              <a:off x="495" y="1597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2"/>
            <p:cNvSpPr/>
            <p:nvPr/>
          </p:nvSpPr>
          <p:spPr>
            <a:xfrm>
              <a:off x="228" y="1508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2"/>
            <p:cNvSpPr/>
            <p:nvPr/>
          </p:nvSpPr>
          <p:spPr>
            <a:xfrm>
              <a:off x="157" y="1698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2"/>
            <p:cNvSpPr/>
            <p:nvPr/>
          </p:nvSpPr>
          <p:spPr>
            <a:xfrm>
              <a:off x="2887" y="1595"/>
              <a:ext cx="124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2"/>
            <p:cNvSpPr/>
            <p:nvPr/>
          </p:nvSpPr>
          <p:spPr>
            <a:xfrm>
              <a:off x="3079" y="1511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2"/>
            <p:cNvSpPr/>
            <p:nvPr/>
          </p:nvSpPr>
          <p:spPr>
            <a:xfrm>
              <a:off x="3270" y="1688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2"/>
            <p:cNvSpPr/>
            <p:nvPr/>
          </p:nvSpPr>
          <p:spPr>
            <a:xfrm>
              <a:off x="3453" y="1599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2"/>
            <p:cNvSpPr/>
            <p:nvPr/>
          </p:nvSpPr>
          <p:spPr>
            <a:xfrm>
              <a:off x="3651" y="1506"/>
              <a:ext cx="123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2"/>
            <p:cNvSpPr/>
            <p:nvPr/>
          </p:nvSpPr>
          <p:spPr>
            <a:xfrm>
              <a:off x="4251" y="1513"/>
              <a:ext cx="124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2"/>
            <p:cNvSpPr/>
            <p:nvPr/>
          </p:nvSpPr>
          <p:spPr>
            <a:xfrm>
              <a:off x="3901" y="1701"/>
              <a:ext cx="128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2"/>
            <p:cNvSpPr/>
            <p:nvPr/>
          </p:nvSpPr>
          <p:spPr>
            <a:xfrm>
              <a:off x="4086" y="1608"/>
              <a:ext cx="128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2"/>
            <p:cNvSpPr/>
            <p:nvPr/>
          </p:nvSpPr>
          <p:spPr>
            <a:xfrm>
              <a:off x="1282" y="3653"/>
              <a:ext cx="196" cy="11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2"/>
            <p:cNvSpPr/>
            <p:nvPr/>
          </p:nvSpPr>
          <p:spPr>
            <a:xfrm>
              <a:off x="707" y="4014"/>
              <a:ext cx="191" cy="11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2"/>
            <p:cNvSpPr/>
            <p:nvPr/>
          </p:nvSpPr>
          <p:spPr>
            <a:xfrm>
              <a:off x="2229" y="3090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2"/>
            <p:cNvSpPr/>
            <p:nvPr/>
          </p:nvSpPr>
          <p:spPr>
            <a:xfrm>
              <a:off x="2604" y="2867"/>
              <a:ext cx="156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2"/>
            <p:cNvSpPr/>
            <p:nvPr/>
          </p:nvSpPr>
          <p:spPr>
            <a:xfrm>
              <a:off x="2907" y="2668"/>
              <a:ext cx="156" cy="84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2"/>
            <p:cNvSpPr/>
            <p:nvPr/>
          </p:nvSpPr>
          <p:spPr>
            <a:xfrm>
              <a:off x="3248" y="2454"/>
              <a:ext cx="150" cy="9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2"/>
            <p:cNvSpPr/>
            <p:nvPr/>
          </p:nvSpPr>
          <p:spPr>
            <a:xfrm>
              <a:off x="1801" y="3360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2"/>
            <p:cNvSpPr/>
            <p:nvPr/>
          </p:nvSpPr>
          <p:spPr>
            <a:xfrm>
              <a:off x="3512" y="2302"/>
              <a:ext cx="134" cy="73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2"/>
            <p:cNvSpPr/>
            <p:nvPr/>
          </p:nvSpPr>
          <p:spPr>
            <a:xfrm>
              <a:off x="3980" y="2014"/>
              <a:ext cx="134" cy="7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2"/>
            <p:cNvSpPr/>
            <p:nvPr/>
          </p:nvSpPr>
          <p:spPr>
            <a:xfrm>
              <a:off x="3753" y="2158"/>
              <a:ext cx="134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2"/>
            <p:cNvSpPr/>
            <p:nvPr/>
          </p:nvSpPr>
          <p:spPr>
            <a:xfrm>
              <a:off x="4176" y="1898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2"/>
            <p:cNvSpPr/>
            <p:nvPr/>
          </p:nvSpPr>
          <p:spPr>
            <a:xfrm>
              <a:off x="4338" y="1797"/>
              <a:ext cx="129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2"/>
            <p:cNvSpPr/>
            <p:nvPr/>
          </p:nvSpPr>
          <p:spPr>
            <a:xfrm>
              <a:off x="4505" y="1700"/>
              <a:ext cx="124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2"/>
            <p:cNvSpPr/>
            <p:nvPr/>
          </p:nvSpPr>
          <p:spPr>
            <a:xfrm>
              <a:off x="4661" y="1603"/>
              <a:ext cx="123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2"/>
            <p:cNvSpPr/>
            <p:nvPr/>
          </p:nvSpPr>
          <p:spPr>
            <a:xfrm>
              <a:off x="4803" y="1512"/>
              <a:ext cx="128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2"/>
            <p:cNvSpPr/>
            <p:nvPr/>
          </p:nvSpPr>
          <p:spPr>
            <a:xfrm>
              <a:off x="4930" y="1431"/>
              <a:ext cx="111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737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2"/>
            <p:cNvSpPr/>
            <p:nvPr/>
          </p:nvSpPr>
          <p:spPr>
            <a:xfrm>
              <a:off x="3835" y="143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2"/>
            <p:cNvSpPr/>
            <p:nvPr/>
          </p:nvSpPr>
          <p:spPr>
            <a:xfrm>
              <a:off x="3286" y="143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2"/>
            <p:cNvSpPr/>
            <p:nvPr/>
          </p:nvSpPr>
          <p:spPr>
            <a:xfrm>
              <a:off x="2972" y="1366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2"/>
            <p:cNvSpPr/>
            <p:nvPr/>
          </p:nvSpPr>
          <p:spPr>
            <a:xfrm>
              <a:off x="3152" y="1292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2"/>
            <p:cNvSpPr/>
            <p:nvPr/>
          </p:nvSpPr>
          <p:spPr>
            <a:xfrm>
              <a:off x="3020" y="1170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2"/>
            <p:cNvSpPr/>
            <p:nvPr/>
          </p:nvSpPr>
          <p:spPr>
            <a:xfrm>
              <a:off x="2443" y="1368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2"/>
            <p:cNvSpPr/>
            <p:nvPr/>
          </p:nvSpPr>
          <p:spPr>
            <a:xfrm>
              <a:off x="2301" y="1220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2"/>
            <p:cNvSpPr/>
            <p:nvPr/>
          </p:nvSpPr>
          <p:spPr>
            <a:xfrm>
              <a:off x="2095" y="1284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2"/>
            <p:cNvSpPr/>
            <p:nvPr/>
          </p:nvSpPr>
          <p:spPr>
            <a:xfrm>
              <a:off x="2228" y="1442"/>
              <a:ext cx="111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2"/>
            <p:cNvSpPr/>
            <p:nvPr/>
          </p:nvSpPr>
          <p:spPr>
            <a:xfrm>
              <a:off x="1109" y="1424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2"/>
            <p:cNvSpPr/>
            <p:nvPr/>
          </p:nvSpPr>
          <p:spPr>
            <a:xfrm>
              <a:off x="611" y="1284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2"/>
            <p:cNvSpPr/>
            <p:nvPr/>
          </p:nvSpPr>
          <p:spPr>
            <a:xfrm>
              <a:off x="305" y="1358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2"/>
            <p:cNvSpPr/>
            <p:nvPr/>
          </p:nvSpPr>
          <p:spPr>
            <a:xfrm>
              <a:off x="156" y="1154"/>
              <a:ext cx="112" cy="50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2"/>
            <p:cNvSpPr/>
            <p:nvPr/>
          </p:nvSpPr>
          <p:spPr>
            <a:xfrm>
              <a:off x="4538" y="1365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2"/>
            <p:cNvSpPr/>
            <p:nvPr/>
          </p:nvSpPr>
          <p:spPr>
            <a:xfrm>
              <a:off x="4407" y="1440"/>
              <a:ext cx="105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2"/>
            <p:cNvSpPr/>
            <p:nvPr/>
          </p:nvSpPr>
          <p:spPr>
            <a:xfrm>
              <a:off x="3992" y="1356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4446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2"/>
            <p:cNvSpPr/>
            <p:nvPr/>
          </p:nvSpPr>
          <p:spPr>
            <a:xfrm>
              <a:off x="3466" y="1356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2"/>
            <p:cNvSpPr/>
            <p:nvPr/>
          </p:nvSpPr>
          <p:spPr>
            <a:xfrm>
              <a:off x="2852" y="1228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2"/>
            <p:cNvSpPr/>
            <p:nvPr/>
          </p:nvSpPr>
          <p:spPr>
            <a:xfrm>
              <a:off x="2678" y="1109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2"/>
            <p:cNvSpPr/>
            <p:nvPr/>
          </p:nvSpPr>
          <p:spPr>
            <a:xfrm>
              <a:off x="2859" y="1045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2"/>
            <p:cNvSpPr/>
            <p:nvPr/>
          </p:nvSpPr>
          <p:spPr>
            <a:xfrm>
              <a:off x="1942" y="104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2"/>
            <p:cNvSpPr/>
            <p:nvPr/>
          </p:nvSpPr>
          <p:spPr>
            <a:xfrm>
              <a:off x="1088" y="1277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2"/>
            <p:cNvSpPr/>
            <p:nvPr/>
          </p:nvSpPr>
          <p:spPr>
            <a:xfrm>
              <a:off x="827" y="135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2"/>
            <p:cNvSpPr/>
            <p:nvPr/>
          </p:nvSpPr>
          <p:spPr>
            <a:xfrm>
              <a:off x="537" y="1428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2"/>
            <p:cNvSpPr/>
            <p:nvPr/>
          </p:nvSpPr>
          <p:spPr>
            <a:xfrm>
              <a:off x="635" y="106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2"/>
            <p:cNvSpPr/>
            <p:nvPr/>
          </p:nvSpPr>
          <p:spPr>
            <a:xfrm>
              <a:off x="1540" y="1050"/>
              <a:ext cx="106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2"/>
            <p:cNvSpPr/>
            <p:nvPr/>
          </p:nvSpPr>
          <p:spPr>
            <a:xfrm>
              <a:off x="1120" y="1063"/>
              <a:ext cx="105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2"/>
            <p:cNvSpPr/>
            <p:nvPr/>
          </p:nvSpPr>
          <p:spPr>
            <a:xfrm>
              <a:off x="4131" y="1284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2"/>
            <p:cNvSpPr/>
            <p:nvPr/>
          </p:nvSpPr>
          <p:spPr>
            <a:xfrm>
              <a:off x="3477" y="1163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2"/>
            <p:cNvSpPr/>
            <p:nvPr/>
          </p:nvSpPr>
          <p:spPr>
            <a:xfrm>
              <a:off x="3315" y="1229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2"/>
            <p:cNvSpPr/>
            <p:nvPr/>
          </p:nvSpPr>
          <p:spPr>
            <a:xfrm>
              <a:off x="3174" y="1112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2"/>
            <p:cNvSpPr/>
            <p:nvPr/>
          </p:nvSpPr>
          <p:spPr>
            <a:xfrm>
              <a:off x="2396" y="1051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2"/>
            <p:cNvSpPr/>
            <p:nvPr/>
          </p:nvSpPr>
          <p:spPr>
            <a:xfrm>
              <a:off x="2769" y="1446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2"/>
            <p:cNvSpPr/>
            <p:nvPr/>
          </p:nvSpPr>
          <p:spPr>
            <a:xfrm>
              <a:off x="2656" y="1294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4547D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2"/>
            <p:cNvSpPr/>
            <p:nvPr/>
          </p:nvSpPr>
          <p:spPr>
            <a:xfrm>
              <a:off x="2501" y="1159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2"/>
            <p:cNvSpPr/>
            <p:nvPr/>
          </p:nvSpPr>
          <p:spPr>
            <a:xfrm>
              <a:off x="2222" y="1101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2"/>
            <p:cNvSpPr/>
            <p:nvPr/>
          </p:nvSpPr>
          <p:spPr>
            <a:xfrm>
              <a:off x="2029" y="1162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2"/>
            <p:cNvSpPr/>
            <p:nvPr/>
          </p:nvSpPr>
          <p:spPr>
            <a:xfrm>
              <a:off x="1875" y="1356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2"/>
            <p:cNvSpPr/>
            <p:nvPr/>
          </p:nvSpPr>
          <p:spPr>
            <a:xfrm>
              <a:off x="1809" y="1223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2"/>
            <p:cNvSpPr/>
            <p:nvPr/>
          </p:nvSpPr>
          <p:spPr>
            <a:xfrm>
              <a:off x="1738" y="1098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2"/>
            <p:cNvSpPr/>
            <p:nvPr/>
          </p:nvSpPr>
          <p:spPr>
            <a:xfrm>
              <a:off x="1583" y="1289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2"/>
            <p:cNvSpPr/>
            <p:nvPr/>
          </p:nvSpPr>
          <p:spPr>
            <a:xfrm>
              <a:off x="1379" y="1343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A5A86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2"/>
            <p:cNvSpPr/>
            <p:nvPr/>
          </p:nvSpPr>
          <p:spPr>
            <a:xfrm>
              <a:off x="1529" y="1156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2"/>
            <p:cNvSpPr/>
            <p:nvPr/>
          </p:nvSpPr>
          <p:spPr>
            <a:xfrm>
              <a:off x="1294" y="1222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2"/>
            <p:cNvSpPr/>
            <p:nvPr/>
          </p:nvSpPr>
          <p:spPr>
            <a:xfrm>
              <a:off x="1314" y="1112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2"/>
            <p:cNvSpPr/>
            <p:nvPr/>
          </p:nvSpPr>
          <p:spPr>
            <a:xfrm>
              <a:off x="1082" y="1166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2"/>
            <p:cNvSpPr/>
            <p:nvPr/>
          </p:nvSpPr>
          <p:spPr>
            <a:xfrm>
              <a:off x="877" y="1121"/>
              <a:ext cx="112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2"/>
            <p:cNvSpPr/>
            <p:nvPr/>
          </p:nvSpPr>
          <p:spPr>
            <a:xfrm>
              <a:off x="875" y="1216"/>
              <a:ext cx="11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2"/>
            <p:cNvSpPr/>
            <p:nvPr/>
          </p:nvSpPr>
          <p:spPr>
            <a:xfrm>
              <a:off x="680" y="1170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12"/>
            <p:cNvSpPr/>
            <p:nvPr/>
          </p:nvSpPr>
          <p:spPr>
            <a:xfrm>
              <a:off x="411" y="1232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12"/>
            <p:cNvSpPr/>
            <p:nvPr/>
          </p:nvSpPr>
          <p:spPr>
            <a:xfrm>
              <a:off x="434" y="1100"/>
              <a:ext cx="112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2"/>
            <p:cNvSpPr/>
            <p:nvPr/>
          </p:nvSpPr>
          <p:spPr>
            <a:xfrm>
              <a:off x="119" y="1312"/>
              <a:ext cx="111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2"/>
            <p:cNvSpPr/>
            <p:nvPr/>
          </p:nvSpPr>
          <p:spPr>
            <a:xfrm>
              <a:off x="858" y="1001"/>
              <a:ext cx="101" cy="38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2"/>
            <p:cNvSpPr/>
            <p:nvPr/>
          </p:nvSpPr>
          <p:spPr>
            <a:xfrm>
              <a:off x="1341" y="1013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2"/>
            <p:cNvSpPr/>
            <p:nvPr/>
          </p:nvSpPr>
          <p:spPr>
            <a:xfrm>
              <a:off x="1739" y="1008"/>
              <a:ext cx="101" cy="38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2"/>
            <p:cNvSpPr/>
            <p:nvPr/>
          </p:nvSpPr>
          <p:spPr>
            <a:xfrm>
              <a:off x="2116" y="1001"/>
              <a:ext cx="100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2"/>
            <p:cNvSpPr/>
            <p:nvPr/>
          </p:nvSpPr>
          <p:spPr>
            <a:xfrm>
              <a:off x="2320" y="941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2"/>
            <p:cNvSpPr/>
            <p:nvPr/>
          </p:nvSpPr>
          <p:spPr>
            <a:xfrm>
              <a:off x="2601" y="995"/>
              <a:ext cx="101" cy="3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2"/>
            <p:cNvSpPr/>
            <p:nvPr/>
          </p:nvSpPr>
          <p:spPr>
            <a:xfrm>
              <a:off x="1667" y="1420"/>
              <a:ext cx="106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65682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2"/>
            <p:cNvSpPr/>
            <p:nvPr/>
          </p:nvSpPr>
          <p:spPr>
            <a:xfrm>
              <a:off x="2557" y="1516"/>
              <a:ext cx="123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05079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12"/>
            <p:cNvSpPr/>
            <p:nvPr/>
          </p:nvSpPr>
          <p:spPr>
            <a:xfrm>
              <a:off x="3619" y="1287"/>
              <a:ext cx="112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12"/>
            <p:cNvSpPr/>
            <p:nvPr/>
          </p:nvSpPr>
          <p:spPr>
            <a:xfrm>
              <a:off x="3791" y="1212"/>
              <a:ext cx="111" cy="5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2"/>
            <p:cNvSpPr/>
            <p:nvPr/>
          </p:nvSpPr>
          <p:spPr>
            <a:xfrm>
              <a:off x="2134" y="908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2"/>
            <p:cNvSpPr/>
            <p:nvPr/>
          </p:nvSpPr>
          <p:spPr>
            <a:xfrm>
              <a:off x="1264" y="908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12"/>
            <p:cNvSpPr/>
            <p:nvPr/>
          </p:nvSpPr>
          <p:spPr>
            <a:xfrm>
              <a:off x="1471" y="869"/>
              <a:ext cx="79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12"/>
            <p:cNvSpPr/>
            <p:nvPr/>
          </p:nvSpPr>
          <p:spPr>
            <a:xfrm>
              <a:off x="1650" y="824"/>
              <a:ext cx="83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12"/>
            <p:cNvSpPr/>
            <p:nvPr/>
          </p:nvSpPr>
          <p:spPr>
            <a:xfrm>
              <a:off x="1918" y="869"/>
              <a:ext cx="84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12"/>
            <p:cNvSpPr/>
            <p:nvPr/>
          </p:nvSpPr>
          <p:spPr>
            <a:xfrm>
              <a:off x="1720" y="923"/>
              <a:ext cx="83" cy="3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12"/>
            <p:cNvSpPr/>
            <p:nvPr/>
          </p:nvSpPr>
          <p:spPr>
            <a:xfrm>
              <a:off x="1913" y="957"/>
              <a:ext cx="95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12"/>
            <p:cNvSpPr/>
            <p:nvPr/>
          </p:nvSpPr>
          <p:spPr>
            <a:xfrm>
              <a:off x="1541" y="962"/>
              <a:ext cx="89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12"/>
            <p:cNvSpPr/>
            <p:nvPr/>
          </p:nvSpPr>
          <p:spPr>
            <a:xfrm>
              <a:off x="1076" y="953"/>
              <a:ext cx="101" cy="4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12"/>
            <p:cNvSpPr/>
            <p:nvPr/>
          </p:nvSpPr>
          <p:spPr>
            <a:xfrm>
              <a:off x="1983" y="4027"/>
              <a:ext cx="195" cy="10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12"/>
            <p:cNvSpPr/>
            <p:nvPr/>
          </p:nvSpPr>
          <p:spPr>
            <a:xfrm>
              <a:off x="2460" y="3671"/>
              <a:ext cx="196" cy="11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12"/>
            <p:cNvSpPr/>
            <p:nvPr/>
          </p:nvSpPr>
          <p:spPr>
            <a:xfrm>
              <a:off x="3238" y="3121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12"/>
            <p:cNvSpPr/>
            <p:nvPr/>
          </p:nvSpPr>
          <p:spPr>
            <a:xfrm>
              <a:off x="3550" y="2880"/>
              <a:ext cx="157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12"/>
            <p:cNvSpPr/>
            <p:nvPr/>
          </p:nvSpPr>
          <p:spPr>
            <a:xfrm>
              <a:off x="2892" y="3377"/>
              <a:ext cx="168" cy="95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12"/>
            <p:cNvSpPr/>
            <p:nvPr/>
          </p:nvSpPr>
          <p:spPr>
            <a:xfrm>
              <a:off x="3869" y="2657"/>
              <a:ext cx="151" cy="84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12"/>
            <p:cNvSpPr/>
            <p:nvPr/>
          </p:nvSpPr>
          <p:spPr>
            <a:xfrm>
              <a:off x="4090" y="2475"/>
              <a:ext cx="156" cy="89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12"/>
            <p:cNvSpPr/>
            <p:nvPr/>
          </p:nvSpPr>
          <p:spPr>
            <a:xfrm>
              <a:off x="4327" y="2314"/>
              <a:ext cx="134" cy="72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12"/>
            <p:cNvSpPr/>
            <p:nvPr/>
          </p:nvSpPr>
          <p:spPr>
            <a:xfrm>
              <a:off x="4712" y="2022"/>
              <a:ext cx="134" cy="73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2324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12"/>
            <p:cNvSpPr/>
            <p:nvPr/>
          </p:nvSpPr>
          <p:spPr>
            <a:xfrm>
              <a:off x="4533" y="2162"/>
              <a:ext cx="139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12"/>
            <p:cNvSpPr/>
            <p:nvPr/>
          </p:nvSpPr>
          <p:spPr>
            <a:xfrm>
              <a:off x="4863" y="1920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12"/>
            <p:cNvSpPr/>
            <p:nvPr/>
          </p:nvSpPr>
          <p:spPr>
            <a:xfrm>
              <a:off x="5009" y="1807"/>
              <a:ext cx="128" cy="6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34344F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12"/>
            <p:cNvSpPr/>
            <p:nvPr/>
          </p:nvSpPr>
          <p:spPr>
            <a:xfrm>
              <a:off x="5161" y="1702"/>
              <a:ext cx="123" cy="50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12"/>
            <p:cNvSpPr/>
            <p:nvPr/>
          </p:nvSpPr>
          <p:spPr>
            <a:xfrm>
              <a:off x="5277" y="1614"/>
              <a:ext cx="124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12"/>
            <p:cNvSpPr/>
            <p:nvPr/>
          </p:nvSpPr>
          <p:spPr>
            <a:xfrm>
              <a:off x="5398" y="1521"/>
              <a:ext cx="123" cy="51"/>
            </a:xfrm>
            <a:prstGeom prst="ellipse">
              <a:avLst/>
            </a:prstGeom>
            <a:gradFill>
              <a:gsLst>
                <a:gs pos="0">
                  <a:schemeClr val="dk1"/>
                </a:gs>
                <a:gs pos="100000">
                  <a:srgbClr val="4B4B70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12"/>
            <p:cNvSpPr/>
            <p:nvPr/>
          </p:nvSpPr>
          <p:spPr>
            <a:xfrm>
              <a:off x="3255" y="4071"/>
              <a:ext cx="196" cy="10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12"/>
            <p:cNvSpPr/>
            <p:nvPr/>
          </p:nvSpPr>
          <p:spPr>
            <a:xfrm>
              <a:off x="3651" y="3693"/>
              <a:ext cx="196" cy="11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12"/>
            <p:cNvSpPr/>
            <p:nvPr/>
          </p:nvSpPr>
          <p:spPr>
            <a:xfrm>
              <a:off x="4773" y="3705"/>
              <a:ext cx="201" cy="10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28283C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12"/>
            <p:cNvSpPr/>
            <p:nvPr/>
          </p:nvSpPr>
          <p:spPr>
            <a:xfrm>
              <a:off x="4491" y="4049"/>
              <a:ext cx="196" cy="10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28283C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3" name="Google Shape;493;p12"/>
            <p:cNvSpPr/>
            <p:nvPr/>
          </p:nvSpPr>
          <p:spPr>
            <a:xfrm>
              <a:off x="3989" y="3396"/>
              <a:ext cx="168" cy="9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4" name="Google Shape;494;p12"/>
            <p:cNvSpPr/>
            <p:nvPr/>
          </p:nvSpPr>
          <p:spPr>
            <a:xfrm>
              <a:off x="4263" y="3141"/>
              <a:ext cx="167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12"/>
            <p:cNvSpPr/>
            <p:nvPr/>
          </p:nvSpPr>
          <p:spPr>
            <a:xfrm>
              <a:off x="5044" y="3418"/>
              <a:ext cx="167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28283C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12"/>
            <p:cNvSpPr/>
            <p:nvPr/>
          </p:nvSpPr>
          <p:spPr>
            <a:xfrm>
              <a:off x="4553" y="2873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2"/>
            <p:cNvSpPr/>
            <p:nvPr/>
          </p:nvSpPr>
          <p:spPr>
            <a:xfrm>
              <a:off x="5293" y="3116"/>
              <a:ext cx="168" cy="95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12"/>
            <p:cNvSpPr/>
            <p:nvPr/>
          </p:nvSpPr>
          <p:spPr>
            <a:xfrm>
              <a:off x="5497" y="2879"/>
              <a:ext cx="156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28283C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12"/>
            <p:cNvSpPr/>
            <p:nvPr/>
          </p:nvSpPr>
          <p:spPr>
            <a:xfrm>
              <a:off x="4772" y="2673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12"/>
            <p:cNvSpPr/>
            <p:nvPr/>
          </p:nvSpPr>
          <p:spPr>
            <a:xfrm>
              <a:off x="4966" y="2488"/>
              <a:ext cx="156" cy="8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12"/>
            <p:cNvSpPr/>
            <p:nvPr/>
          </p:nvSpPr>
          <p:spPr>
            <a:xfrm>
              <a:off x="5444" y="2052"/>
              <a:ext cx="134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12"/>
            <p:cNvSpPr/>
            <p:nvPr/>
          </p:nvSpPr>
          <p:spPr>
            <a:xfrm>
              <a:off x="5161" y="2314"/>
              <a:ext cx="140" cy="7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12"/>
            <p:cNvSpPr/>
            <p:nvPr/>
          </p:nvSpPr>
          <p:spPr>
            <a:xfrm>
              <a:off x="5318" y="2176"/>
              <a:ext cx="134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12"/>
            <p:cNvSpPr/>
            <p:nvPr/>
          </p:nvSpPr>
          <p:spPr>
            <a:xfrm>
              <a:off x="5581" y="1933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B3B58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12"/>
            <p:cNvSpPr/>
            <p:nvPr/>
          </p:nvSpPr>
          <p:spPr>
            <a:xfrm>
              <a:off x="5689" y="1811"/>
              <a:ext cx="128" cy="61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B3B58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12"/>
            <p:cNvSpPr/>
            <p:nvPr/>
          </p:nvSpPr>
          <p:spPr>
            <a:xfrm>
              <a:off x="5663" y="2680"/>
              <a:ext cx="156" cy="83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383853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12"/>
            <p:cNvSpPr/>
            <p:nvPr/>
          </p:nvSpPr>
          <p:spPr>
            <a:xfrm>
              <a:off x="-65" y="2865"/>
              <a:ext cx="150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7476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12"/>
            <p:cNvSpPr/>
            <p:nvPr/>
          </p:nvSpPr>
          <p:spPr>
            <a:xfrm>
              <a:off x="2" y="2477"/>
              <a:ext cx="156" cy="89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4D4D74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12"/>
            <p:cNvSpPr/>
            <p:nvPr/>
          </p:nvSpPr>
          <p:spPr>
            <a:xfrm>
              <a:off x="-9" y="1436"/>
              <a:ext cx="106" cy="44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5D5D8B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12"/>
            <p:cNvSpPr/>
            <p:nvPr/>
          </p:nvSpPr>
          <p:spPr>
            <a:xfrm>
              <a:off x="5624" y="4010"/>
              <a:ext cx="201" cy="106"/>
            </a:xfrm>
            <a:prstGeom prst="ellipse">
              <a:avLst/>
            </a:prstGeom>
            <a:gradFill>
              <a:gsLst>
                <a:gs pos="0">
                  <a:schemeClr val="dk2"/>
                </a:gs>
                <a:gs pos="100000">
                  <a:srgbClr val="28283C"/>
                </a:gs>
              </a:gsLst>
              <a:lin ang="27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1" name="Google Shape;511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3200"/>
              <a:buFont typeface="Noto Sans Symbols"/>
              <a:buChar char="•"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400"/>
              <a:buFont typeface="Noto Sans Symbols"/>
              <a:buChar char="■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0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2" name="Google Shape;512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3" name="Google Shape;513;p12"/>
          <p:cNvSpPr txBox="1">
            <a:spLocks noGrp="1"/>
          </p:cNvSpPr>
          <p:nvPr>
            <p:ph type="dt" idx="10"/>
          </p:nvPr>
        </p:nvSpPr>
        <p:spPr>
          <a:xfrm>
            <a:off x="457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4" name="Google Shape;514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5" name="Google Shape;515;p12"/>
          <p:cNvSpPr txBox="1">
            <a:spLocks noGrp="1"/>
          </p:cNvSpPr>
          <p:nvPr>
            <p:ph type="sldNum" idx="12"/>
          </p:nvPr>
        </p:nvSpPr>
        <p:spPr>
          <a:xfrm>
            <a:off x="6553200" y="6243637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5344" y="5525755"/>
            <a:ext cx="8158656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Классный час в 3 В классе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Автор: Кирпиченко Дарья Сергеевна</a:t>
            </a:r>
          </a:p>
          <a:p>
            <a:r>
              <a:rPr lang="ru-RU" sz="1800" b="1" dirty="0">
                <a:solidFill>
                  <a:schemeClr val="bg1"/>
                </a:solidFill>
              </a:rPr>
              <a:t>у</a:t>
            </a:r>
            <a:r>
              <a:rPr lang="ru-RU" sz="1800" b="1" dirty="0" smtClean="0">
                <a:solidFill>
                  <a:schemeClr val="bg1"/>
                </a:solidFill>
              </a:rPr>
              <a:t>читель начальных классов</a:t>
            </a:r>
            <a:endParaRPr lang="ru-RU" sz="1800" b="1" dirty="0">
              <a:solidFill>
                <a:schemeClr val="bg1"/>
              </a:solidFill>
            </a:endParaRPr>
          </a:p>
        </p:txBody>
      </p:sp>
      <p:pic>
        <p:nvPicPr>
          <p:cNvPr id="5" name="Google Shape;526;p14" descr="88561587_3330929_4_1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5677" y="438410"/>
            <a:ext cx="7995817" cy="4774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Google Shape;56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" name="Google Shape;580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Google Shape;575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8090" y="1489264"/>
            <a:ext cx="927209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Звучит песня «Катюша»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поёт </a:t>
            </a:r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Большанина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Дарья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494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Google Shape;590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Google Shape;595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Катюша - Выходила на берег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8"/>
          <p:cNvSpPr txBox="1"/>
          <p:nvPr/>
        </p:nvSpPr>
        <p:spPr>
          <a:xfrm>
            <a:off x="685800" y="152400"/>
            <a:ext cx="7772400" cy="1006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«День памяти и скорби» установлен Указом Президента России от 8 июня 1996 года, как дань памяти жертвам Великой Отечественной войны 1941-1945 годов. </a:t>
            </a:r>
            <a:endParaRPr/>
          </a:p>
        </p:txBody>
      </p:sp>
      <p:pic>
        <p:nvPicPr>
          <p:cNvPr id="601" name="Google Shape;601;p28" descr="25575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47800"/>
            <a:ext cx="8077200" cy="5105400"/>
          </a:xfrm>
          <a:prstGeom prst="rect">
            <a:avLst/>
          </a:prstGeom>
          <a:noFill/>
          <a:ln>
            <a:noFill/>
          </a:ln>
          <a:effectLst>
            <a:outerShdw blurRad="63500" dist="53881" dir="13500000">
              <a:srgbClr val="808080">
                <a:alpha val="49803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6" name="Google Shape;606;p29" descr="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1371600"/>
            <a:ext cx="3943350" cy="5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29" descr="i?id=220391790-53-72&amp;n=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0" y="1828800"/>
            <a:ext cx="35052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29"/>
          <p:cNvSpPr txBox="1"/>
          <p:nvPr/>
        </p:nvSpPr>
        <p:spPr>
          <a:xfrm>
            <a:off x="457200" y="152400"/>
            <a:ext cx="7924800" cy="1616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en-US" sz="2000" b="1" i="1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Этот день напоминает о всех погибших на фронтах, замученных в фашистских концлагерях,   умерших в тылу от голода и лишений.</a:t>
            </a:r>
            <a:b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2326" y="2967335"/>
            <a:ext cx="63193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Звучит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Минута молчания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2450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</a:pPr>
            <a: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i="1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С  2009 года в России проводится акция «Свеча памяти»  чтобы почтить память миллионов наших сограждан, погибших в годы Великой Отечественной войны. </a:t>
            </a:r>
            <a:br>
              <a:rPr lang="en-US" sz="2000" b="1" i="1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000" b="1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614" name="Google Shape;614;p30" descr="i?id=456553710-34-72&amp;n=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2286000"/>
            <a:ext cx="6096000" cy="405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Google Shape;619;p31" descr="i?id=349954421-52-72&amp;n=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0" y="1752600"/>
            <a:ext cx="5562600" cy="4438650"/>
          </a:xfrm>
          <a:prstGeom prst="rect">
            <a:avLst/>
          </a:prstGeom>
          <a:noFill/>
          <a:ln>
            <a:noFill/>
          </a:ln>
        </p:spPr>
      </p:pic>
      <p:sp>
        <p:nvSpPr>
          <p:cNvPr id="620" name="Google Shape;620;p31"/>
          <p:cNvSpPr txBox="1"/>
          <p:nvPr/>
        </p:nvSpPr>
        <p:spPr>
          <a:xfrm>
            <a:off x="685800" y="228600"/>
            <a:ext cx="8153400" cy="1311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Если мы будем зажигать поминальную свечу 22 июня, это будет доброй традицией, которая никогда не позволит забыть жертв наших народов в великой войне.</a:t>
            </a:r>
            <a:br>
              <a:rPr lang="en-US" sz="20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5" name="Google Shape;625;p32" descr="0019-019-Pomnite-cherez-veka-cherez-goda-Pomnite-o-tekh-kto-uzhe-ne-pride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461962"/>
            <a:ext cx="7772400" cy="6243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32" descr="3"/>
          <p:cNvPicPr preferRelativeResize="0"/>
          <p:nvPr/>
        </p:nvPicPr>
        <p:blipFill rotWithShape="1">
          <a:blip r:embed="rId4">
            <a:alphaModFix/>
          </a:blip>
          <a:srcRect b="6665"/>
          <a:stretch/>
        </p:blipFill>
        <p:spPr>
          <a:xfrm>
            <a:off x="6908800" y="4191000"/>
            <a:ext cx="2090737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Arial"/>
              <a:buNone/>
            </a:pPr>
            <a:r>
              <a:rPr lang="en-US" sz="4000" b="0" i="0" u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Это день начала Великой Отечественной войны  </a:t>
            </a:r>
            <a:endParaRPr/>
          </a:p>
        </p:txBody>
      </p:sp>
      <p:pic>
        <p:nvPicPr>
          <p:cNvPr id="532" name="Google Shape;532;p15" descr="i?id=256962077-50-72&amp;n=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52600" y="1752600"/>
            <a:ext cx="5943600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537;p16" descr="i?id=207012205-15-72&amp;n=21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1752600"/>
            <a:ext cx="3962400" cy="4351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16" descr="плакат"/>
          <p:cNvPicPr preferRelativeResize="0"/>
          <p:nvPr/>
        </p:nvPicPr>
        <p:blipFill rotWithShape="1">
          <a:blip r:embed="rId4">
            <a:alphaModFix/>
          </a:blip>
          <a:srcRect r="1292"/>
          <a:stretch/>
        </p:blipFill>
        <p:spPr>
          <a:xfrm>
            <a:off x="5105400" y="1447800"/>
            <a:ext cx="3705225" cy="5140325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539" name="Google Shape;539;p16"/>
          <p:cNvSpPr txBox="1"/>
          <p:nvPr/>
        </p:nvSpPr>
        <p:spPr>
          <a:xfrm>
            <a:off x="533400" y="152400"/>
            <a:ext cx="8305800" cy="1187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sz="2400" b="1" i="1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рассвете 22 июня 1941 года фашистская Германия без объявления войны напала на нашу Родину.</a:t>
            </a:r>
            <a:r>
              <a:rPr lang="en-US" sz="24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540" name="Google Shape;540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0200" y="6313487"/>
            <a:ext cx="406400" cy="40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372" y="2967335"/>
            <a:ext cx="648126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Стихотворение</a:t>
            </a:r>
            <a:endParaRPr lang="ru-RU" sz="5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«Дети войны»</a:t>
            </a:r>
          </a:p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Ученик 3 класса</a:t>
            </a:r>
          </a:p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Григорьев Роман</a:t>
            </a:r>
          </a:p>
        </p:txBody>
      </p:sp>
    </p:spTree>
    <p:extLst>
      <p:ext uri="{BB962C8B-B14F-4D97-AF65-F5344CB8AC3E}">
        <p14:creationId xmlns:p14="http://schemas.microsoft.com/office/powerpoint/2010/main" val="1290502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Google Shape;55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0" y="3810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0" name="Google Shape;560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304800"/>
            <a:ext cx="8128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133</Words>
  <Application>Microsoft Office PowerPoint</Application>
  <PresentationFormat>Экран (4:3)</PresentationFormat>
  <Paragraphs>18</Paragraphs>
  <Slides>22</Slides>
  <Notes>19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Точки</vt:lpstr>
      <vt:lpstr>1_Точки</vt:lpstr>
      <vt:lpstr>Презентация PowerPoint</vt:lpstr>
      <vt:lpstr>Презентация PowerPoint</vt:lpstr>
      <vt:lpstr>Это день начала Великой Отечественной войны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С  2009 года в России проводится акция «Свеча памяти»  чтобы почтить память миллионов наших сограждан, погибших в годы Великой Отечественной войны.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 Windows</cp:lastModifiedBy>
  <cp:revision>4</cp:revision>
  <dcterms:modified xsi:type="dcterms:W3CDTF">2024-02-12T13:41:30Z</dcterms:modified>
</cp:coreProperties>
</file>