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84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554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34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446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08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144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42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8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058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95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A6200-884D-4991-A2FD-375B3EEBC648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7256D-3C07-45A4-95E4-6A6C36ABF9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36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292" y="0"/>
            <a:ext cx="9161417" cy="688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8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9" y="0"/>
            <a:ext cx="9187543" cy="688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875" y="0"/>
            <a:ext cx="9196251" cy="689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2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9" y="-1"/>
            <a:ext cx="9187543" cy="68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07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937" y="0"/>
            <a:ext cx="9170126" cy="687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8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056" y="0"/>
            <a:ext cx="9129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8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685" y="0"/>
            <a:ext cx="9134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78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14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6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88" y="0"/>
            <a:ext cx="9125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144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362" y="0"/>
            <a:ext cx="9139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6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292" y="0"/>
            <a:ext cx="9161417" cy="687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937" y="0"/>
            <a:ext cx="9170126" cy="687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5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937" y="-1"/>
            <a:ext cx="9170126" cy="688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0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613" y="0"/>
            <a:ext cx="9148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5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48" y="0"/>
            <a:ext cx="91535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3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857" y="0"/>
            <a:ext cx="9158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6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229" y="0"/>
            <a:ext cx="9187543" cy="688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7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Широкоэкранный</PresentationFormat>
  <Paragraphs>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01</dc:creator>
  <cp:lastModifiedBy>User 01</cp:lastModifiedBy>
  <cp:revision>2</cp:revision>
  <dcterms:created xsi:type="dcterms:W3CDTF">2024-01-26T05:55:00Z</dcterms:created>
  <dcterms:modified xsi:type="dcterms:W3CDTF">2024-01-26T06:32:30Z</dcterms:modified>
</cp:coreProperties>
</file>