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93" r:id="rId18"/>
    <p:sldId id="272" r:id="rId19"/>
    <p:sldId id="273" r:id="rId20"/>
    <p:sldId id="274" r:id="rId21"/>
    <p:sldId id="277" r:id="rId22"/>
    <p:sldId id="281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78" r:id="rId34"/>
    <p:sldId id="279" r:id="rId35"/>
    <p:sldId id="294" r:id="rId36"/>
    <p:sldId id="275" r:id="rId37"/>
    <p:sldId id="27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6CD28-4511-4C35-8B50-79E6D03888E3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B1DC9-F310-47B3-995E-60C7718D42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20C656-1244-48FC-9883-4B967AC749DA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12C6B5-D7B8-4935-BA36-348656E5B5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circl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21.jpeg"/><Relationship Id="rId18" Type="http://schemas.openxmlformats.org/officeDocument/2006/relationships/slide" Target="slide27.xml"/><Relationship Id="rId3" Type="http://schemas.openxmlformats.org/officeDocument/2006/relationships/image" Target="../media/image16.jpeg"/><Relationship Id="rId21" Type="http://schemas.openxmlformats.org/officeDocument/2006/relationships/image" Target="../media/image25.jpeg"/><Relationship Id="rId7" Type="http://schemas.openxmlformats.org/officeDocument/2006/relationships/image" Target="../media/image18.jpeg"/><Relationship Id="rId12" Type="http://schemas.openxmlformats.org/officeDocument/2006/relationships/slide" Target="slide32.xml"/><Relationship Id="rId17" Type="http://schemas.openxmlformats.org/officeDocument/2006/relationships/image" Target="../media/image23.jpeg"/><Relationship Id="rId2" Type="http://schemas.openxmlformats.org/officeDocument/2006/relationships/slide" Target="slide22.xml"/><Relationship Id="rId16" Type="http://schemas.openxmlformats.org/officeDocument/2006/relationships/slide" Target="slide29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5" Type="http://schemas.openxmlformats.org/officeDocument/2006/relationships/image" Target="../media/image22.jpeg"/><Relationship Id="rId23" Type="http://schemas.openxmlformats.org/officeDocument/2006/relationships/image" Target="../media/image26.jpeg"/><Relationship Id="rId10" Type="http://schemas.openxmlformats.org/officeDocument/2006/relationships/slide" Target="slide26.xml"/><Relationship Id="rId19" Type="http://schemas.openxmlformats.org/officeDocument/2006/relationships/image" Target="../media/image24.jpeg"/><Relationship Id="rId4" Type="http://schemas.openxmlformats.org/officeDocument/2006/relationships/slide" Target="slide24.xml"/><Relationship Id="rId9" Type="http://schemas.openxmlformats.org/officeDocument/2006/relationships/image" Target="../media/image19.jpeg"/><Relationship Id="rId14" Type="http://schemas.openxmlformats.org/officeDocument/2006/relationships/slide" Target="slide28.xml"/><Relationship Id="rId22" Type="http://schemas.openxmlformats.org/officeDocument/2006/relationships/slide" Target="slide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Ð¡ÑÑÐ´ÐµÐ½Ñ, Ð´ÑÐ¼Ð°Ñ Ð¾ Ð±ÑÐ´ÑÑÐµÐ¼ â ÑÑÐ¾ÐºÐ¾Ð²Ð¾Ðµ ÑÐ¾ÑÐ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16" y="260648"/>
            <a:ext cx="8605464" cy="62646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8924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Кудри завивай, да про дело не забывай</a:t>
            </a:r>
            <a:r>
              <a:rPr lang="ru-RU" sz="4800" dirty="0"/>
              <a:t>.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3970" name="Picture 2" descr="https://static.beautyinsider.ru/2014/09/img_5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564904"/>
            <a:ext cx="6040810" cy="40272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8924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Белые волосы, брови, ресницы.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Утром встает он раньше, чем птицы.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http://mb.cision.com/Public/7093/9443666/8d2459ea86b4b6c9_800x800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92896"/>
            <a:ext cx="6107832" cy="40540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24744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ботинок – добрый друг,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Чинит сломанный каблук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3316" name="Picture 4" descr="http://vohma.smi44.ru/wp-content/uploads/2013/09/%D0%A1%D0%B0%D0%BF%D0%BE%D0%B6%D0%BD%D0%B8%D0%BA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48880"/>
            <a:ext cx="5645200" cy="4233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091736" cy="9361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ПРОФЕССИЯ</a:t>
            </a:r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род трудовой деятельности, занятий, требующий определенной подготовки и являющийся обычно источником существования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7042" name="Picture 2" descr="https://www.b17.ru/foto/article/103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113919" cy="5688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9090" name="Picture 2" descr="http://www.freeadvice.ru/img/advice_img/100113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807676" cy="49809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260648"/>
            <a:ext cx="69192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Тренинг </a:t>
            </a:r>
            <a:r>
              <a:rPr lang="ru-RU" sz="4400" b="1" dirty="0">
                <a:solidFill>
                  <a:srgbClr val="002060"/>
                </a:solidFill>
              </a:rPr>
              <a:t>«Рука судьбы»</a:t>
            </a:r>
            <a:r>
              <a:rPr lang="ru-RU" sz="4400" b="1" dirty="0"/>
              <a:t> </a:t>
            </a:r>
            <a:endParaRPr lang="ru-RU" sz="44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179512" y="980728"/>
            <a:ext cx="89644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Хочу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интересы, желания, склонности 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возможности личности: способности, уровень знаний,</a:t>
            </a:r>
            <a:r>
              <a:rPr lang="ru-RU" sz="4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состояние здоровья 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потребности рынка труда в кадрах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445894"/>
            <a:ext cx="820891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вами 8 качеств, которыми должен обладать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современный работник: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Расположите их по степени значимости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- честность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- надежность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- уровень образования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- исполнительность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- внешние данные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- аккуратность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- целеустремленность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- трудолюбие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www.nastroy.net/pic/images/post/263752-1530957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60848"/>
            <a:ext cx="7348709" cy="42484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1124744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Кнопка мозга</a:t>
            </a:r>
            <a:endParaRPr lang="ru-RU" sz="4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20688"/>
            <a:ext cx="8686800" cy="5459437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«Костромской машиностроительный техникум»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«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Шарьинский</a:t>
            </a:r>
            <a:r>
              <a:rPr lang="ru-RU" sz="2800" b="1" i="1" dirty="0" smtClean="0">
                <a:solidFill>
                  <a:srgbClr val="002060"/>
                </a:solidFill>
              </a:rPr>
              <a:t> политехнический техникум Костромской области»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«Галичский индустриальный колледж Костромской области»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002060"/>
                </a:solidFill>
              </a:rPr>
              <a:t>«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Буйский</a:t>
            </a:r>
            <a:r>
              <a:rPr lang="ru-RU" sz="2800" b="1" i="1" dirty="0" smtClean="0">
                <a:solidFill>
                  <a:srgbClr val="002060"/>
                </a:solidFill>
              </a:rPr>
              <a:t> техникум железнодорожного транспорта Костромской области»</a:t>
            </a:r>
          </a:p>
          <a:p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«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Нерехтскийй</a:t>
            </a:r>
            <a:r>
              <a:rPr lang="ru-RU" sz="2800" b="1" i="1" dirty="0" smtClean="0">
                <a:solidFill>
                  <a:srgbClr val="FF0000"/>
                </a:solidFill>
              </a:rPr>
              <a:t> политехнический техникум Костромской области»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interesnoje.ru/wp-content/uploads/2017/05/680x452_1_ac1342693e8fba13ae1ba346e09c9729-725x483_0xc0a8392b_1872136739145814003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341456" cy="55446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86800" cy="54594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Специальность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вид занятий в рамках одной профессии, для выполнения которой необходимы определенные знания, умения и навыки, приобретаемые путем специальной подготовки и опыта работы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kargasok.ru/files/foto_ana/PO_kargasoksko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109828" cy="1406553"/>
          </a:xfrm>
          <a:prstGeom prst="rect">
            <a:avLst/>
          </a:prstGeom>
          <a:noFill/>
        </p:spPr>
      </p:pic>
      <p:pic>
        <p:nvPicPr>
          <p:cNvPr id="5" name="Содержимое 3" descr="d7f40f37bc.jpg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203848" y="260648"/>
            <a:ext cx="1987154" cy="1311907"/>
          </a:xfrm>
          <a:ln w="5715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Содержимое 3" descr="imgpreview.jpe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48264" y="188640"/>
            <a:ext cx="1924373" cy="131289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124" name="Picture 4" descr="http://magadanpromalp.ru/d/54541524_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1916832"/>
            <a:ext cx="1870522" cy="1247989"/>
          </a:xfrm>
          <a:prstGeom prst="rect">
            <a:avLst/>
          </a:prstGeom>
          <a:noFill/>
        </p:spPr>
      </p:pic>
      <p:pic>
        <p:nvPicPr>
          <p:cNvPr id="5126" name="Picture 6" descr="http://sk.botra.ru/wp-content/uploads/2018/01/a-03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r="12727"/>
          <a:stretch>
            <a:fillRect/>
          </a:stretch>
        </p:blipFill>
        <p:spPr bwMode="auto">
          <a:xfrm>
            <a:off x="3347864" y="1772816"/>
            <a:ext cx="2081686" cy="1431159"/>
          </a:xfrm>
          <a:prstGeom prst="rect">
            <a:avLst/>
          </a:prstGeom>
          <a:noFill/>
        </p:spPr>
      </p:pic>
      <p:pic>
        <p:nvPicPr>
          <p:cNvPr id="5128" name="Picture 8" descr="https://st2.depositphotos.com/2654173/6776/i/950/depositphotos_67766089-stock-photo-auto-mechanic-working-on-a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4048" y="5157192"/>
            <a:ext cx="2123728" cy="1415819"/>
          </a:xfrm>
          <a:prstGeom prst="rect">
            <a:avLst/>
          </a:prstGeom>
          <a:noFill/>
        </p:spPr>
      </p:pic>
      <p:pic>
        <p:nvPicPr>
          <p:cNvPr id="5130" name="Picture 10" descr="https://kedu.ru/upload/medialibrary/kamenshik_09847464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5536" y="3429000"/>
            <a:ext cx="2160888" cy="1440232"/>
          </a:xfrm>
          <a:prstGeom prst="rect">
            <a:avLst/>
          </a:prstGeom>
          <a:noFill/>
        </p:spPr>
      </p:pic>
      <p:pic>
        <p:nvPicPr>
          <p:cNvPr id="5132" name="Picture 12" descr="https://olxkz-ringkz02.akamaized.net/images_slandokz/270741294_1_1000x700_uslugi-elektrika-petropavlovsk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275856" y="3429000"/>
            <a:ext cx="2188394" cy="1457471"/>
          </a:xfrm>
          <a:prstGeom prst="rect">
            <a:avLst/>
          </a:prstGeom>
          <a:noFill/>
        </p:spPr>
      </p:pic>
      <p:pic>
        <p:nvPicPr>
          <p:cNvPr id="5134" name="Picture 14" descr="https://ds04.infourok.ru/uploads/ex/04dd/0006466c-5e62d0d7/img6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940152" y="1772816"/>
            <a:ext cx="1831058" cy="1373294"/>
          </a:xfrm>
          <a:prstGeom prst="rect">
            <a:avLst/>
          </a:prstGeom>
          <a:noFill/>
        </p:spPr>
      </p:pic>
      <p:pic>
        <p:nvPicPr>
          <p:cNvPr id="5136" name="Picture 16" descr="https://i.siteapi.org/nxom7g7RSFwy9N15OMYDuO2dpEY=/fit-in/1024x768/center/top/9b42e6cd028e809.ru.s.siteapi.org/img/01ae198839262af63916618b0a4305927f465d0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660232" y="3284984"/>
            <a:ext cx="2127987" cy="1595990"/>
          </a:xfrm>
          <a:prstGeom prst="rect">
            <a:avLst/>
          </a:prstGeom>
          <a:noFill/>
        </p:spPr>
      </p:pic>
      <p:pic>
        <p:nvPicPr>
          <p:cNvPr id="5138" name="Picture 18" descr="https://im0-tub-ru.yandex.net/i?id=7b838b0ed0ef55d491a27ff896114e52-l&amp;n=13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187624" y="5157192"/>
            <a:ext cx="2278229" cy="15127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kargasok.ru/files/foto_ana/PO_kargasoksko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7668847" cy="5112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3179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Кондитер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2" action="ppaction://hlinksldjump"/>
          </p:cNvPr>
          <p:cNvSpPr/>
          <p:nvPr/>
        </p:nvSpPr>
        <p:spPr>
          <a:xfrm>
            <a:off x="7884368" y="566124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preview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196752"/>
            <a:ext cx="7177126" cy="4896544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03848" y="0"/>
            <a:ext cx="20008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Швея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8244408" y="6093296"/>
            <a:ext cx="626368" cy="55436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7f40f37bc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628800"/>
            <a:ext cx="6724600" cy="4497076"/>
          </a:xfrm>
          <a:ln w="57150"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2483768" y="188640"/>
            <a:ext cx="31726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Сварщик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лыбающееся лицо 8">
            <a:hlinkClick r:id="rId2" action="ppaction://hlinksldjump"/>
          </p:cNvPr>
          <p:cNvSpPr/>
          <p:nvPr/>
        </p:nvSpPr>
        <p:spPr>
          <a:xfrm>
            <a:off x="8172400" y="5949280"/>
            <a:ext cx="770384" cy="69837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magadanpromalp.ru/d/54541524_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12776"/>
            <a:ext cx="7128792" cy="47562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23387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Маляр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2" action="ppaction://hlinksldjump"/>
          </p:cNvPr>
          <p:cNvSpPr/>
          <p:nvPr/>
        </p:nvSpPr>
        <p:spPr>
          <a:xfrm>
            <a:off x="8172400" y="5877272"/>
            <a:ext cx="770384" cy="77038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sk.botra.ru/wp-content/uploads/2018/01/a-0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r="12727"/>
          <a:stretch>
            <a:fillRect/>
          </a:stretch>
        </p:blipFill>
        <p:spPr bwMode="auto">
          <a:xfrm>
            <a:off x="1043608" y="1196752"/>
            <a:ext cx="7488832" cy="51485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188640"/>
            <a:ext cx="66178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Слесарь - сантехник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2" action="ppaction://hlinksldjump"/>
          </p:cNvPr>
          <p:cNvSpPr/>
          <p:nvPr/>
        </p:nvSpPr>
        <p:spPr>
          <a:xfrm>
            <a:off x="8028384" y="5733256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s://ds04.infourok.ru/uploads/ex/04dd/0006466c-5e62d0d7/img6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984776" cy="52385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29856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Плотник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2" action="ppaction://hlinksldjump"/>
          </p:cNvPr>
          <p:cNvSpPr/>
          <p:nvPr/>
        </p:nvSpPr>
        <p:spPr>
          <a:xfrm>
            <a:off x="8100392" y="5877272"/>
            <a:ext cx="842392" cy="77038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kedu.ru/upload/medialibrary/kamenshik_0984746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776864" cy="5183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3585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Каменщик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7884368" y="566124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s://olxkz-ringkz02.akamaized.net/images_slandokz/270741294_1_1000x700_uslugi-elektrika-petropavlov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776864" cy="51793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32714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8172400" y="5877272"/>
            <a:ext cx="770384" cy="77038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88840"/>
            <a:ext cx="896448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«Сто дорог – одна твоя».</a:t>
            </a:r>
            <a:endParaRPr lang="ru-RU" sz="7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https://i.siteapi.org/nxom7g7RSFwy9N15OMYDuO2dpEY=/fit-in/1024x768/center/top/9b42e6cd028e809.ru.s.siteapi.org/img/01ae198839262af63916618b0a4305927f465d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632848" cy="513056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24913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Столяр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8172400" y="6093296"/>
            <a:ext cx="770384" cy="62636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s://im0-tub-ru.yandex.net/i?id=7b838b0ed0ef55d491a27ff896114e5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919145" cy="5258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88640"/>
            <a:ext cx="76088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Штукатур - отделочник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лыбающееся лицо 5">
            <a:hlinkClick r:id="rId3" action="ppaction://hlinksldjump"/>
          </p:cNvPr>
          <p:cNvSpPr/>
          <p:nvPr/>
        </p:nvSpPr>
        <p:spPr>
          <a:xfrm>
            <a:off x="7956376" y="5733256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st2.depositphotos.com/2654173/6776/i/950/depositphotos_67766089-stock-photo-auto-mechanic-working-o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992888" cy="5328593"/>
          </a:xfrm>
          <a:prstGeom prst="rect">
            <a:avLst/>
          </a:prstGeom>
          <a:noFill/>
        </p:spPr>
      </p:pic>
      <p:sp>
        <p:nvSpPr>
          <p:cNvPr id="5" name="Улыбающееся лицо 4">
            <a:hlinkClick r:id="rId3" action="ppaction://hlinksldjump"/>
          </p:cNvPr>
          <p:cNvSpPr/>
          <p:nvPr/>
        </p:nvSpPr>
        <p:spPr>
          <a:xfrm>
            <a:off x="8100392" y="5877272"/>
            <a:ext cx="698376" cy="69837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88640"/>
            <a:ext cx="2250976" cy="7947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55679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75856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242088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75856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75856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75856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75856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5856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07904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004048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68144" y="112474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43808" y="155679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11760" y="155679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979712" y="155679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547664" y="155679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843808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11760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547664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115616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07904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139952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572000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004048" y="198884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843808" y="242088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11760" y="242088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07904" y="242088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139952" y="242088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43808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411760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707904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139952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572000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004048" y="285293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843808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411760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707904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139952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004048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572000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5436096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868144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300192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732240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7164288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596336" y="328498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3707904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139952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572000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004048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5436096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868144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6300192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6732240" y="371703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2843808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2411760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979712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707904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5004048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139952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4572000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436096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868144" y="41490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2411760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2843808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707904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139952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4572000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004048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436096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868144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6300192" y="45811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1547664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979712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2411760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2843808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3707904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4139952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4572000" y="50131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2843808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979712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3707904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1547664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2411760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139952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572000" y="54452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2843808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3707904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4139952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5868144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4572000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5004048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5436096" y="58772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5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0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50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500"/>
                            </p:stCondLst>
                            <p:childTnLst>
                              <p:par>
                                <p:cTn id="1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6000"/>
                            </p:stCondLst>
                            <p:childTnLst>
                              <p:par>
                                <p:cTn id="1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3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8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6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5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8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0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3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6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8424936" cy="39604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Профессионал-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человек, который (в отличие от любителя) занимается каким-нибудь делом как специалист, владеющий профессией.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539552" y="1545759"/>
            <a:ext cx="78488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я узнал…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что…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занятии было …. 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приобрел…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 урока для меня был….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6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занятии я работал(а)….</a:t>
            </a:r>
            <a:endParaRPr kumimoji="0" lang="ru-RU" sz="3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95536" y="548680"/>
            <a:ext cx="84969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Профессий много на Земле,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          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выбирай, любя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 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Решай, мой друг, кем быть тебе,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     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каждая из них важна.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63" name="Picture 3" descr="http://pk.kiev.ua/uploads/posts/2016-05/thumbs/1463550195_084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068960"/>
            <a:ext cx="4939308" cy="3267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 descr="http://m-academ.centerstart.ru/sites/m-academ.centerstart.ru/files/spasibo_za_rabot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6912768" cy="51845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«Угадай профессию»</a:t>
            </a:r>
            <a:r>
              <a:rPr lang="ru-RU" sz="8000" dirty="0" smtClean="0"/>
              <a:t> </a:t>
            </a:r>
            <a:br>
              <a:rPr lang="ru-RU" sz="8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24744"/>
            <a:ext cx="67063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Куй железо, пока горячо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6802" name="Picture 2" descr="http://crosti.ru/patterns/00/14/b0/eac3cb7087/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5808137" cy="46755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Чтобы рыбку съесть, надо в воду лезть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2" descr="https://banner2.kisspng.com/20180217/sle/kisspng-fishing-rod-fisherman-clip-art-vector-fishing-5a88069476e642.1171843915188640204871.jpg"/>
          <p:cNvPicPr>
            <a:picLocks noChangeAspect="1" noChangeArrowheads="1"/>
          </p:cNvPicPr>
          <p:nvPr/>
        </p:nvPicPr>
        <p:blipFill>
          <a:blip r:embed="rId2" cstate="print"/>
          <a:srcRect l="15120" t="29077" r="16001" b="2109"/>
          <a:stretch>
            <a:fillRect/>
          </a:stretch>
        </p:blipFill>
        <p:spPr bwMode="auto">
          <a:xfrm>
            <a:off x="1979712" y="2276872"/>
            <a:ext cx="4896544" cy="42396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892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Ухажер за деревьями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besplatka.ua/aws/13/64/00/68/191ccbeaaa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264696" cy="46985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Разносит по домам много срочных телеграмм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s://kedu.ru/upload/medialibrary/pochtalion_0934948437436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92895"/>
            <a:ext cx="6552728" cy="392207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64" y="332657"/>
            <a:ext cx="9091736" cy="936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 каких профессиях идет речь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24744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Кашу маслом не испортишь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2" name="AutoShape 2" descr="https://ds04.infourok.ru/uploads/ex/04dd/0006466c-5e62d0d7/img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946" name="Picture 2" descr="https://ub1.ru/upload/iblock/607/6070eb3199bfdd2efad451afed2721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16832"/>
            <a:ext cx="714375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1188</TotalTime>
  <Words>389</Words>
  <Application>Microsoft Office PowerPoint</Application>
  <PresentationFormat>Экран (4:3)</PresentationFormat>
  <Paragraphs>165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Слайд 1</vt:lpstr>
      <vt:lpstr>Слайд 2</vt:lpstr>
      <vt:lpstr>Слайд 3</vt:lpstr>
      <vt:lpstr>«Угадай профессию»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108</cp:revision>
  <dcterms:created xsi:type="dcterms:W3CDTF">2018-12-18T16:54:25Z</dcterms:created>
  <dcterms:modified xsi:type="dcterms:W3CDTF">2019-02-25T10:38:52Z</dcterms:modified>
</cp:coreProperties>
</file>