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2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74202s074.edusite.ru/images/084.gif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 -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93" y="6504"/>
            <a:ext cx="9159593" cy="685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428604"/>
            <a:ext cx="1981206" cy="167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макс\Desktop\Анимации\Животные\999244dfdeec1ed357a312825850f96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28662" y="4643446"/>
            <a:ext cx="2000264" cy="200026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70459"/>
            <a:ext cx="5383213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-main-pic" descr="Картинка 197 из 27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3760757"/>
            <a:ext cx="2428892" cy="2878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268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яблонь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436461"/>
            <a:ext cx="6840760" cy="4868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внимание.</a:t>
            </a:r>
            <a:endParaRPr lang="ru-RU" sz="4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156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дыхание весны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0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Содержимое 8" descr="lina_mkrtchjan_muzika_sergeja_rahmaninova_na_stihi_fjodora_tutcheva_vesennie_vod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57818" y="1500174"/>
            <a:ext cx="3545106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071538" y="1500174"/>
            <a:ext cx="4071966" cy="3429024"/>
          </a:xfrm>
          <a:prstGeom prst="roundRect">
            <a:avLst/>
          </a:prstGeom>
          <a:ln w="19050">
            <a:solidFill>
              <a:srgbClr val="00206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Плакала Снегурочка,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Зиму провожая</a:t>
            </a: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Шла за ней печальная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Всем в лесу чужая.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Там, где шла и плакала,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Трогая березы,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Выросли подснежники-</a:t>
            </a:r>
          </a:p>
          <a:p>
            <a:pPr>
              <a:buNone/>
            </a:pP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Снегурочкины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слезы.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5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яблонь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3" name="Picture 2" descr="C:\Users\макс\Desktop\школа\Документы все\картинки с сылками весна\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692696"/>
            <a:ext cx="6192688" cy="56166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4269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подснежни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908720"/>
            <a:ext cx="3682316" cy="43924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642176" y="5517232"/>
            <a:ext cx="30963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А. Саврасов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«Грачи прилетели»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931005"/>
            <a:ext cx="4521682" cy="3384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36603" y="549111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М. Сатаров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«Деревня Абрамцево»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05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Шаблоны презентаций\Дыхание весны\сирень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37"/>
            <a:ext cx="9144000" cy="684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37-10-1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548681"/>
            <a:ext cx="6421440" cy="530125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555776" y="5949280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Исаак Левитан «Март»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789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яблоньк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4" name="Содержимое 3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08720"/>
            <a:ext cx="3458094" cy="5544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14192" y="889538"/>
            <a:ext cx="3419872" cy="556379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150279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мимоз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34" y="0"/>
            <a:ext cx="91342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макс\Desktop\для учит журнала\2 кл весна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411147"/>
            <a:ext cx="4854934" cy="60357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86097" y="1484784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  <a:t>Фон.</a:t>
            </a:r>
            <a:endParaRPr lang="ru-RU" sz="8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Picture 2" descr="C:\Users\макс\Desktop\Анимации\Животные\butterfly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7000" y="3861048"/>
            <a:ext cx="2214578" cy="22247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873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сирень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макс\Desktop\для учит журнала\2 кл весна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367656"/>
            <a:ext cx="4945065" cy="613682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37055" y="4077072"/>
            <a:ext cx="30268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Дерево.</a:t>
            </a:r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" name="Picture 4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59867" y="1757079"/>
            <a:ext cx="1981206" cy="167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369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Шаблоны презентаций\Дыхание весны\мимоз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934" y="0"/>
            <a:ext cx="91342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макс\Desktop\для учит журнала\2 кл весна\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405699"/>
            <a:ext cx="4927512" cy="604660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1" y="1700808"/>
            <a:ext cx="3384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Детали.</a:t>
            </a:r>
            <a:endParaRPr lang="ru-RU" sz="7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Picture 2" descr="C:\Users\макс\Desktop\Анимации\Животные\999244dfdeec1ed357a312825850f963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31574" y="3933056"/>
            <a:ext cx="2432312" cy="2432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206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2024-02-12T08:05:02Z</dcterms:created>
  <dcterms:modified xsi:type="dcterms:W3CDTF">2024-02-12T09:30:50Z</dcterms:modified>
</cp:coreProperties>
</file>