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68" r:id="rId4"/>
    <p:sldId id="269" r:id="rId5"/>
    <p:sldId id="270" r:id="rId6"/>
    <p:sldId id="263" r:id="rId7"/>
    <p:sldId id="261" r:id="rId8"/>
    <p:sldId id="260" r:id="rId9"/>
    <p:sldId id="271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28" y="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125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133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0737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876017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1865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8830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2228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9221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551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40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775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356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297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369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126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99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355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2561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8119738" cy="140053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2"/>
                </a:solidFill>
              </a:rPr>
              <a:t>ПАРАМЕТРЫ КРАНА</a:t>
            </a:r>
          </a:p>
        </p:txBody>
      </p:sp>
      <p:pic>
        <p:nvPicPr>
          <p:cNvPr id="4" name="Содержимое 3" descr="images (39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6413" y="1412776"/>
            <a:ext cx="8631174" cy="30760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219E63E-0782-4675-88CE-E2B62C9304B9}"/>
              </a:ext>
            </a:extLst>
          </p:cNvPr>
          <p:cNvSpPr txBox="1"/>
          <p:nvPr/>
        </p:nvSpPr>
        <p:spPr>
          <a:xfrm>
            <a:off x="395536" y="5004753"/>
            <a:ext cx="84249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об эксплуатационных и экономических показателях грузоподъемного крана  дают его основные параметры.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068144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Грузоподъемность Q</a:t>
            </a: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 наибольшая допустимая масса рабочего груза, на подъем которой рассчитан кран при сохранении требуемой устойчивости и прочности деталей.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Масса съемных грузозахватных устройств включена в грузоподъемность крана, т.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 передвижения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-  рабочая скорость передвижения крана с номинальным грузом в установившемся режиме движения по горизонтальному пути, м/мин.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Длина пролета">
            <a:extLst>
              <a:ext uri="{FF2B5EF4-FFF2-40B4-BE49-F238E27FC236}">
                <a16:creationId xmlns:a16="http://schemas.microsoft.com/office/drawing/2014/main" id="{FC218ED2-A314-4B56-870B-8353060C79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0" y="-79"/>
            <a:ext cx="9114996" cy="355485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B7223FB-0093-4740-A66A-5D2B8AB505E6}"/>
              </a:ext>
            </a:extLst>
          </p:cNvPr>
          <p:cNvSpPr txBox="1"/>
          <p:nvPr/>
        </p:nvSpPr>
        <p:spPr>
          <a:xfrm>
            <a:off x="107504" y="3933056"/>
            <a:ext cx="88569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Пролет крана –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 по горизонтали между осями рельсов кранового пути. м.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 от колеи подкрановых путей и габаритов помещения, в котором будет установлен кран. Длина пролета мостовых кранов редко превышает 40 метров</a:t>
            </a:r>
          </a:p>
        </p:txBody>
      </p:sp>
    </p:spTree>
    <p:extLst>
      <p:ext uri="{BB962C8B-B14F-4D97-AF65-F5344CB8AC3E}">
        <p14:creationId xmlns:p14="http://schemas.microsoft.com/office/powerpoint/2010/main" val="3906865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Длина пролета">
            <a:extLst>
              <a:ext uri="{FF2B5EF4-FFF2-40B4-BE49-F238E27FC236}">
                <a16:creationId xmlns:a16="http://schemas.microsoft.com/office/drawing/2014/main" id="{FC218ED2-A314-4B56-870B-8353060C79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0" y="-79"/>
            <a:ext cx="9114996" cy="355485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60DAAA9-39D9-4BBE-86AE-46954C9BFC75}"/>
              </a:ext>
            </a:extLst>
          </p:cNvPr>
          <p:cNvSpPr txBox="1"/>
          <p:nvPr/>
        </p:nvSpPr>
        <p:spPr>
          <a:xfrm>
            <a:off x="323528" y="4005064"/>
            <a:ext cx="842493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Высота подъема крюка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расстояние от уровня стоянки крана до размещения грузозахватного блока в высшей точке в рабочем состоянии, м.</a:t>
            </a:r>
          </a:p>
          <a:p>
            <a:endParaRPr lang="ru-RU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Глубина опускания груза</a:t>
            </a: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h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  то же, но до грузозахватного органа, находящегося в нижнем рабочем положении, м.</a:t>
            </a:r>
            <a:br>
              <a:rPr lang="ru-RU" sz="2400" dirty="0"/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2781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Длина пролета">
            <a:extLst>
              <a:ext uri="{FF2B5EF4-FFF2-40B4-BE49-F238E27FC236}">
                <a16:creationId xmlns:a16="http://schemas.microsoft.com/office/drawing/2014/main" id="{FC218ED2-A314-4B56-870B-8353060C79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0" y="-79"/>
            <a:ext cx="9114996" cy="355485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8A93285-0FDB-4C77-AF51-C49D0B0491E2}"/>
              </a:ext>
            </a:extLst>
          </p:cNvPr>
          <p:cNvSpPr txBox="1"/>
          <p:nvPr/>
        </p:nvSpPr>
        <p:spPr>
          <a:xfrm>
            <a:off x="251520" y="4005064"/>
            <a:ext cx="8568952" cy="79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6A9A93-BD50-4619-B5A0-9AE973D01FFB}"/>
              </a:ext>
            </a:extLst>
          </p:cNvPr>
          <p:cNvSpPr txBox="1"/>
          <p:nvPr/>
        </p:nvSpPr>
        <p:spPr>
          <a:xfrm>
            <a:off x="395536" y="3990107"/>
            <a:ext cx="84249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База К</a:t>
            </a: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 расстояние между вертикальными осями   передних и задних колес (балансирных тележек) крана, м.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Диапазон подъема</a:t>
            </a:r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-  расстояние по вертикали между верхним и нижним рабочими положениями грузозахватного органа, м.</a:t>
            </a:r>
          </a:p>
        </p:txBody>
      </p:sp>
    </p:spTree>
    <p:extLst>
      <p:ext uri="{BB962C8B-B14F-4D97-AF65-F5344CB8AC3E}">
        <p14:creationId xmlns:p14="http://schemas.microsoft.com/office/powerpoint/2010/main" val="2020847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04664"/>
            <a:ext cx="8686800" cy="6048672"/>
          </a:xfrm>
        </p:spPr>
        <p:txBody>
          <a:bodyPr>
            <a:normAutofit fontScale="90000"/>
          </a:bodyPr>
          <a:lstStyle/>
          <a:p>
            <a:br>
              <a:rPr lang="ru-RU" sz="2800" b="1" dirty="0"/>
            </a:br>
            <a:r>
              <a:rPr lang="ru-RU" sz="31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 подъема</a:t>
            </a:r>
            <a:r>
              <a:rPr lang="ru-RU" sz="31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(опускания) груза  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 скорость максимального вертикального перемещения груза номинальной массы при установившемся режиме движения лебедки. При наличии многоскоростных лебедок в характеристике крана указывают все скорости подъема груза, м/с;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 посадки</a:t>
            </a:r>
            <a:r>
              <a:rPr lang="ru-RU" sz="31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 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 наименьшая скорость посадки (опускания) груза при установившемся режиме движения лебедки, необходимая для точной его установки (например, у монтажных кранов), м/с.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/>
            </a:b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60648"/>
            <a:ext cx="8686800" cy="6120680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База В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–расстояние межу вертикальными осями передних и задних колес или осями балансирных </a:t>
            </a:r>
            <a:r>
              <a:rPr lang="ru-RU" sz="3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ттележек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грузоподъемного крана. М.</a:t>
            </a:r>
            <a:br>
              <a:rPr lang="ru-RU" sz="2800" dirty="0"/>
            </a:br>
            <a:br>
              <a:rPr lang="ru-RU" sz="2800" dirty="0"/>
            </a:br>
            <a:r>
              <a:rPr lang="ru-RU" sz="31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Нагрузка на колесо</a:t>
            </a:r>
            <a:r>
              <a:rPr lang="ru-RU" sz="31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 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 наибольшая вертикальная нагрузка на ходовое колесо от общей массы крана и номинального груза в рабочем положении крана, а при транспортировке  -  от массы крана в транспортном положении. Н.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Рабочий цикл крана</a:t>
            </a:r>
            <a:r>
              <a:rPr lang="ru-RU" sz="31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Тц</a:t>
            </a:r>
            <a:r>
              <a:rPr lang="ru-RU" sz="31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 время, затрачиваемое на перемещение груза с момента его </a:t>
            </a:r>
            <a:r>
              <a:rPr lang="ru-RU" sz="3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строповки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возвращения грузозахватного органа в исходное положение для захвата следующего груза, с.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/>
            </a:b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764704"/>
            <a:ext cx="8686800" cy="540060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Общая масса</a:t>
            </a: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 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 полная масса крана без груза.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Производительность</a:t>
            </a: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-  главный экономический показатель, характеризуемый количеством продукции (суммарной массой груза), перемещаемой в единицу времени (час, смена, год), т/ч, т/смена, т/год. Производительность зависит от конструкции крана и его параметров, организации работ на объекте и квалификации машиниста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140152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Колея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это горизонтальная дистанция между центральными точками осей колес крана.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Установленная мощность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  -  суммарная мощность электродвигателей всех механизмов крана, кВт.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 работы</a:t>
            </a:r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РР 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 обобщенный показатель, характеризующий главные условия работы крана и его механизмов действия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7629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52</TotalTime>
  <Words>474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Times New Roman</vt:lpstr>
      <vt:lpstr>Wingdings 3</vt:lpstr>
      <vt:lpstr>Ион</vt:lpstr>
      <vt:lpstr>ПАРАМЕТРЫ КРАНА</vt:lpstr>
      <vt:lpstr>Грузоподъемность Q  -  наибольшая допустимая масса рабочего груза, на подъем которой рассчитан кран при сохранении требуемой устойчивости и прочности деталей.  Масса съемных грузозахватных устройств включена в грузоподъемность крана, т.  Скорость передвижения  -  рабочая скорость передвижения крана с номинальным грузом в установившемся режиме движения по горизонтальному пути, м/мин. </vt:lpstr>
      <vt:lpstr>Презентация PowerPoint</vt:lpstr>
      <vt:lpstr>Презентация PowerPoint</vt:lpstr>
      <vt:lpstr>Презентация PowerPoint</vt:lpstr>
      <vt:lpstr> Скорость подъема (опускания) груза   -  скорость максимального вертикального перемещения груза номинальной массы при установившемся режиме движения лебедки. При наличии многоскоростных лебедок в характеристике крана указывают все скорости подъема груза, м/с;   Скорость посадки   -  наименьшая скорость посадки (опускания) груза при установившемся режиме движения лебедки, необходимая для точной его установки (например, у монтажных кранов), м/с.  </vt:lpstr>
      <vt:lpstr>База В –расстояние межу вертикальными осями передних и задних колес или осями балансирных ттележек грузоподъемного крана. М.  Нагрузка на колесо Р  -  наибольшая вертикальная нагрузка на ходовое колесо от общей массы крана и номинального груза в рабочем положении крана, а при транспортировке  -  от массы крана в транспортном положении. Н.   Рабочий цикл крана Тц  -  время, затрачиваемое на перемещение груза с момента его строповки до возвращения грузозахватного органа в исходное положение для захвата следующего груза, с.   </vt:lpstr>
      <vt:lpstr>Общая масса   -  полная масса крана без груза.   Производительность   -  главный экономический показатель, характеризуемый количеством продукции (суммарной массой груза), перемещаемой в единицу времени (час, смена, год), т/ч, т/смена, т/год. Производительность зависит от конструкции крана и его параметров, организации работ на объекте и квалификации машиниста</vt:lpstr>
      <vt:lpstr>Колея — это горизонтальная дистанция между центральными точками осей колес крана.   Установленная мощность   -  суммарная мощность электродвигателей всех механизмов крана, кВт.   Режим работы РР  -  обобщенный показатель, характеризующий главные условия работы крана и его механизмов действия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ПАРАМЕТРЫ КРАНА</dc:title>
  <cp:lastModifiedBy>Svetlana</cp:lastModifiedBy>
  <cp:revision>9</cp:revision>
  <dcterms:modified xsi:type="dcterms:W3CDTF">2023-09-17T14:37:12Z</dcterms:modified>
</cp:coreProperties>
</file>