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9" r:id="rId3"/>
    <p:sldId id="260" r:id="rId4"/>
    <p:sldId id="261" r:id="rId5"/>
    <p:sldId id="262" r:id="rId6"/>
    <p:sldId id="263" r:id="rId7"/>
    <p:sldId id="264" r:id="rId8"/>
    <p:sldId id="265" r:id="rId9"/>
    <p:sldId id="268" r:id="rId10"/>
    <p:sldId id="269" r:id="rId11"/>
    <p:sldId id="270" r:id="rId12"/>
    <p:sldId id="271" r:id="rId13"/>
    <p:sldId id="273" r:id="rId14"/>
    <p:sldId id="274" r:id="rId15"/>
    <p:sldId id="275" r:id="rId1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3" d="100"/>
          <a:sy n="73" d="100"/>
        </p:scale>
        <p:origin x="618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95A464-6CC8-40A3-88E1-D490D10E06D0}" type="datetimeFigureOut">
              <a:rPr lang="ru-RU" smtClean="0"/>
              <a:t>12.02.2024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BCD3AB-F324-4AB4-B96C-DFC01484549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070852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95A464-6CC8-40A3-88E1-D490D10E06D0}" type="datetimeFigureOut">
              <a:rPr lang="ru-RU" smtClean="0"/>
              <a:t>12.02.2024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BCD3AB-F324-4AB4-B96C-DFC01484549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649198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95A464-6CC8-40A3-88E1-D490D10E06D0}" type="datetimeFigureOut">
              <a:rPr lang="ru-RU" smtClean="0"/>
              <a:t>12.02.2024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BCD3AB-F324-4AB4-B96C-DFC01484549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585110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95A464-6CC8-40A3-88E1-D490D10E06D0}" type="datetimeFigureOut">
              <a:rPr lang="ru-RU" smtClean="0"/>
              <a:t>12.02.2024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BCD3AB-F324-4AB4-B96C-DFC01484549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902160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95A464-6CC8-40A3-88E1-D490D10E06D0}" type="datetimeFigureOut">
              <a:rPr lang="ru-RU" smtClean="0"/>
              <a:t>12.02.2024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BCD3AB-F324-4AB4-B96C-DFC01484549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864233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95A464-6CC8-40A3-88E1-D490D10E06D0}" type="datetimeFigureOut">
              <a:rPr lang="ru-RU" smtClean="0"/>
              <a:t>12.02.2024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BCD3AB-F324-4AB4-B96C-DFC01484549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065893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95A464-6CC8-40A3-88E1-D490D10E06D0}" type="datetimeFigureOut">
              <a:rPr lang="ru-RU" smtClean="0"/>
              <a:t>12.02.2024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BCD3AB-F324-4AB4-B96C-DFC01484549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378978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95A464-6CC8-40A3-88E1-D490D10E06D0}" type="datetimeFigureOut">
              <a:rPr lang="ru-RU" smtClean="0"/>
              <a:t>12.02.2024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BCD3AB-F324-4AB4-B96C-DFC01484549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672958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95A464-6CC8-40A3-88E1-D490D10E06D0}" type="datetimeFigureOut">
              <a:rPr lang="ru-RU" smtClean="0"/>
              <a:t>12.02.2024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BCD3AB-F324-4AB4-B96C-DFC01484549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40258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95A464-6CC8-40A3-88E1-D490D10E06D0}" type="datetimeFigureOut">
              <a:rPr lang="ru-RU" smtClean="0"/>
              <a:t>12.02.2024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BCD3AB-F324-4AB4-B96C-DFC01484549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971002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95A464-6CC8-40A3-88E1-D490D10E06D0}" type="datetimeFigureOut">
              <a:rPr lang="ru-RU" smtClean="0"/>
              <a:t>12.02.2024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BCD3AB-F324-4AB4-B96C-DFC01484549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480857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95A464-6CC8-40A3-88E1-D490D10E06D0}" type="datetimeFigureOut">
              <a:rPr lang="ru-RU" smtClean="0"/>
              <a:t>12.02.2024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BCD3AB-F324-4AB4-B96C-DFC01484549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171901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png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371600" y="509451"/>
            <a:ext cx="9627326" cy="32316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Муниципальное бюджетное дошкольное образовательное учреждение</a:t>
            </a:r>
          </a:p>
          <a:p>
            <a:pPr algn="ctr"/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«Детский сад № 172» общеразвивающего вида</a:t>
            </a:r>
          </a:p>
          <a:p>
            <a:pPr algn="ctr"/>
            <a:endParaRPr lang="ru-RU" sz="2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Тема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«Служебные собаки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 algn="ctr"/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(презентация для детей подготовительной к школе группы).</a:t>
            </a:r>
            <a:endParaRPr lang="ru-RU" sz="2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2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Цель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расширять представления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детей о служебных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собаках.</a:t>
            </a:r>
          </a:p>
          <a:p>
            <a:pPr algn="ctr"/>
            <a:endParaRPr lang="ru-RU" sz="2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8904" y="3873864"/>
            <a:ext cx="3672839" cy="244856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238205" y="5473337"/>
            <a:ext cx="29260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Подготовила: воспитатель Керн О. К.</a:t>
            </a:r>
          </a:p>
        </p:txBody>
      </p:sp>
    </p:spTree>
    <p:extLst>
      <p:ext uri="{BB962C8B-B14F-4D97-AF65-F5344CB8AC3E}">
        <p14:creationId xmlns:p14="http://schemas.microsoft.com/office/powerpoint/2010/main" val="367446693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30629"/>
            <a:ext cx="12192000" cy="68580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5551714" y="235131"/>
            <a:ext cx="575619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u="sng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Собаки спасатели</a:t>
            </a:r>
            <a:endParaRPr lang="ru-RU" sz="4000" b="1" u="sng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5838" y="3698506"/>
            <a:ext cx="4445725" cy="250072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30534" y="1489166"/>
            <a:ext cx="5444433" cy="4083325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96832" y="287954"/>
            <a:ext cx="4127865" cy="33022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571347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30629"/>
            <a:ext cx="12192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910648" y="759665"/>
            <a:ext cx="450178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u="sng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Собаки-поводыри</a:t>
            </a:r>
            <a:endParaRPr lang="ru-RU" sz="4000" b="1" u="sng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2849" y="2521131"/>
            <a:ext cx="5057386" cy="3397133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90235" y="413971"/>
            <a:ext cx="5905500" cy="3819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743595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1520" y="2853188"/>
            <a:ext cx="4785360" cy="3337789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28500" y="862148"/>
            <a:ext cx="5664427" cy="3775166"/>
          </a:xfrm>
          <a:prstGeom prst="rect">
            <a:avLst/>
          </a:prstGeom>
          <a:ln>
            <a:solidFill>
              <a:schemeClr val="accent6"/>
            </a:solidFill>
          </a:ln>
        </p:spPr>
      </p:pic>
      <p:sp>
        <p:nvSpPr>
          <p:cNvPr id="5" name="TextBox 4"/>
          <p:cNvSpPr txBox="1"/>
          <p:nvPr/>
        </p:nvSpPr>
        <p:spPr>
          <a:xfrm>
            <a:off x="927463" y="862149"/>
            <a:ext cx="391885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u="sng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Канис</a:t>
            </a:r>
            <a:r>
              <a:rPr lang="ru-RU" sz="4000" b="1" u="sng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-терапия</a:t>
            </a:r>
            <a:endParaRPr lang="ru-RU" sz="4000" b="1" u="sng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3603099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0079" y="2926080"/>
            <a:ext cx="5373732" cy="3582488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32219" y="809897"/>
            <a:ext cx="5192487" cy="3461658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979714" y="1018903"/>
            <a:ext cx="49116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u="sng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Ездовые собаки</a:t>
            </a:r>
            <a:endParaRPr lang="ru-RU" sz="4000" b="1" u="sng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7038702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979714" y="1018903"/>
            <a:ext cx="49116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4000" b="1" u="sng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906" y="2564582"/>
            <a:ext cx="5623250" cy="364574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46519" y="487016"/>
            <a:ext cx="5049067" cy="3353643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979714" y="837793"/>
            <a:ext cx="428461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u="sng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Кинологи</a:t>
            </a:r>
            <a:endParaRPr lang="ru-RU" sz="4000" b="1" u="sng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6036638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979714" y="1018903"/>
            <a:ext cx="49116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4000" b="1" u="sng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854926" y="2638697"/>
            <a:ext cx="880436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b="1" u="sng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внимание!</a:t>
            </a:r>
            <a:endParaRPr lang="ru-RU" sz="6000" b="1" u="sng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185384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692333" y="1750423"/>
            <a:ext cx="4898570" cy="28273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28600" algn="ctr">
              <a:lnSpc>
                <a:spcPct val="107000"/>
              </a:lnSpc>
              <a:spcAft>
                <a:spcPts val="0"/>
              </a:spcAft>
            </a:pP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Дрессировке поддается,</a:t>
            </a:r>
            <a:b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Громко лаять удается.</a:t>
            </a:r>
            <a:b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Лапу даст, мяч принесет,</a:t>
            </a:r>
            <a:b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 врага тебя спасет.</a:t>
            </a:r>
            <a:b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Поводок бери гуляй,</a:t>
            </a:r>
            <a:b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нею бегай и играй.</a:t>
            </a:r>
            <a:endParaRPr lang="ru-RU" sz="2800" b="1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23914" y="2103120"/>
            <a:ext cx="5483994" cy="393192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6335486" y="731520"/>
            <a:ext cx="461118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u="sng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Загадка</a:t>
            </a:r>
            <a:endParaRPr lang="ru-RU" sz="4000" b="1" u="sng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166961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20537" y="447402"/>
            <a:ext cx="7950926" cy="59631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52710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136469" y="731520"/>
            <a:ext cx="10058400" cy="31878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28600" algn="ctr">
              <a:lnSpc>
                <a:spcPct val="107000"/>
              </a:lnSpc>
              <a:spcAft>
                <a:spcPts val="0"/>
              </a:spcAft>
            </a:pPr>
            <a:r>
              <a:rPr lang="ru-RU" sz="4000" b="1" u="sng" dirty="0" smtClean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Пословицы о дружбе</a:t>
            </a:r>
          </a:p>
          <a:p>
            <a:pPr indent="228600">
              <a:lnSpc>
                <a:spcPct val="107000"/>
              </a:lnSpc>
              <a:spcAft>
                <a:spcPts val="0"/>
              </a:spcAft>
            </a:pPr>
            <a:endParaRPr lang="ru-RU" sz="3600" b="1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28600" algn="ctr">
              <a:lnSpc>
                <a:spcPct val="107000"/>
              </a:lnSpc>
              <a:spcAft>
                <a:spcPts val="0"/>
              </a:spcAft>
            </a:pPr>
            <a:r>
              <a:rPr lang="ru-RU" sz="280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Друзья </a:t>
            </a:r>
            <a:r>
              <a:rPr lang="ru-RU" sz="28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познаются в </a:t>
            </a:r>
            <a:r>
              <a:rPr lang="ru-RU" sz="280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беде.</a:t>
            </a:r>
            <a:endParaRPr lang="ru-RU" sz="2800" b="1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28600" algn="ctr">
              <a:lnSpc>
                <a:spcPct val="107000"/>
              </a:lnSpc>
              <a:spcAft>
                <a:spcPts val="0"/>
              </a:spcAft>
            </a:pPr>
            <a:r>
              <a:rPr lang="ru-RU" sz="280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Крепкую </a:t>
            </a:r>
            <a:r>
              <a:rPr lang="ru-RU" sz="28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дружбу и топором не разрубишь.</a:t>
            </a:r>
            <a:endParaRPr lang="ru-RU" sz="2800" b="1" dirty="0" smtClean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228600" algn="ctr">
              <a:lnSpc>
                <a:spcPct val="107000"/>
              </a:lnSpc>
              <a:spcAft>
                <a:spcPts val="0"/>
              </a:spcAft>
            </a:pPr>
            <a:r>
              <a:rPr lang="ru-RU" sz="28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Старый друг лучше новых двух.</a:t>
            </a:r>
            <a:endParaRPr lang="ru-RU" sz="2800" b="1" dirty="0" smtClean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228600" algn="ctr">
              <a:lnSpc>
                <a:spcPct val="107000"/>
              </a:lnSpc>
              <a:spcAft>
                <a:spcPts val="0"/>
              </a:spcAft>
            </a:pPr>
            <a:r>
              <a:rPr lang="ru-RU" sz="28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Сам погибай, а товарища выручай.</a:t>
            </a:r>
            <a:endParaRPr lang="ru-RU" sz="2800" b="1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0615475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658983" y="600891"/>
            <a:ext cx="920931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u="sng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Разновидности собак</a:t>
            </a:r>
            <a:endParaRPr lang="ru-RU" sz="4000" b="1" u="sng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7709" y="1668801"/>
            <a:ext cx="3575979" cy="2027988"/>
          </a:xfrm>
          <a:prstGeom prst="rect">
            <a:avLst/>
          </a:prstGeom>
        </p:spPr>
      </p:pic>
      <p:pic>
        <p:nvPicPr>
          <p:cNvPr id="1030" name="Picture 6" descr="https://novosti-saratova.ru/wp-content/uploads/2018/01/58c9a56456169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1334" y="3868101"/>
            <a:ext cx="3537270" cy="26529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680864" y="1308777"/>
            <a:ext cx="3710044" cy="2937118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8011693" y="4492116"/>
            <a:ext cx="31482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Декоративные 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071154" y="4049486"/>
            <a:ext cx="19594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Служебные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930486" y="3198167"/>
            <a:ext cx="17765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Охотничьи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9399387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11679" y="140425"/>
            <a:ext cx="8464731" cy="63485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564950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291840" y="182702"/>
            <a:ext cx="530352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u="sng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Служба на границе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9008" y="1267097"/>
            <a:ext cx="5185663" cy="345494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96000" y="2377438"/>
            <a:ext cx="5473094" cy="36487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795919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5872" y="1355313"/>
            <a:ext cx="5924820" cy="4147374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18810" y="2939068"/>
            <a:ext cx="4585063" cy="3059097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468881" y="457200"/>
            <a:ext cx="770708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u="sng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Служба на таможне</a:t>
            </a:r>
            <a:endParaRPr lang="ru-RU" sz="4000" b="1" u="sng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4939924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274321"/>
            <a:ext cx="12192000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3329" y="2481943"/>
            <a:ext cx="5567417" cy="3631474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982914" y="505714"/>
            <a:ext cx="46895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u="sng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Служба в полиции</a:t>
            </a:r>
            <a:endParaRPr lang="ru-RU" sz="4000" b="1" u="sng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02062" y="653143"/>
            <a:ext cx="5585583" cy="41891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7465474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101</TotalTime>
  <Words>103</Words>
  <Application>Microsoft Office PowerPoint</Application>
  <PresentationFormat>Широкоэкранный</PresentationFormat>
  <Paragraphs>30</Paragraphs>
  <Slides>15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20" baseType="lpstr">
      <vt:lpstr>Arial</vt:lpstr>
      <vt:lpstr>Calibri</vt:lpstr>
      <vt:lpstr>Calibri Light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14</cp:revision>
  <dcterms:created xsi:type="dcterms:W3CDTF">2022-02-05T13:33:24Z</dcterms:created>
  <dcterms:modified xsi:type="dcterms:W3CDTF">2024-02-12T13:53:24Z</dcterms:modified>
</cp:coreProperties>
</file>