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60" r:id="rId6"/>
    <p:sldId id="258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0783"/>
            <a:ext cx="7772400" cy="1470025"/>
          </a:xfrm>
        </p:spPr>
        <p:txBody>
          <a:bodyPr/>
          <a:lstStyle/>
          <a:p>
            <a:r>
              <a:rPr lang="ru-RU" dirty="0" smtClean="0"/>
              <a:t>Презентация по теме: «Корова»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71392" y="5544091"/>
            <a:ext cx="5472608" cy="1296143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Учитель: Калашникова С.А.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2024 г.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gas-kvas.com/uploads/posts/2023-03/1677914559_gas-kvas-com-p-korova-detskii-risunok-prostoi-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496495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0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err="1" smtClean="0"/>
              <a:t>Пазлы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22694" cy="519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11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Назови продукты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344815" cy="547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2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МОЛОДЕЦ!</a:t>
            </a:r>
            <a:endParaRPr lang="ru-RU" dirty="0"/>
          </a:p>
        </p:txBody>
      </p:sp>
      <p:pic>
        <p:nvPicPr>
          <p:cNvPr id="11266" name="Picture 2" descr="https://animals.pibig.info/uploads/posts/2023-03/1680261336_animals-pibig-info-p-resnitsi-korovi-zhivotnie-pinterest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56792"/>
            <a:ext cx="5040560" cy="497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04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Корова - это самое известное домашнее животное. Её называют ласково кормилицей, потому что она дает молоко, а из молока вырабатывают многие молочные продукты, такие как сметана, простокваша, творог, сыр, йогурт, ряженку, сливочное масло, кефир, топленое молоко.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07464" y="-12988824"/>
            <a:ext cx="8964000" cy="59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9" y="3405680"/>
            <a:ext cx="5178480" cy="345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86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757118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Коров обычно содержат в специальном помещении-коровнике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Коровы, как и многие другие жвачные животные, питаются растительной травяной пищей</a:t>
            </a:r>
            <a:r>
              <a:rPr lang="ru-RU" dirty="0" smtClean="0"/>
              <a:t>. </a:t>
            </a:r>
            <a:r>
              <a:rPr lang="ru-RU" dirty="0"/>
              <a:t>Для того, чтобы ускорить процесс, коровы пережевывают пищу два раза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98884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27369"/>
            <a:ext cx="5294362" cy="352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4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4474840" cy="547260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Коровы мычат. Они издают протяжный, громкий звук «</a:t>
            </a:r>
            <a:r>
              <a:rPr lang="ru-RU" dirty="0" err="1"/>
              <a:t>Му</a:t>
            </a:r>
            <a:r>
              <a:rPr lang="ru-RU" dirty="0"/>
              <a:t>-у». Как правило, попусту они этого не делают. Либо коровы проголодались, либо зовут малыша, либо пришло время дойки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36712"/>
            <a:ext cx="4229411" cy="581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70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Строение коровы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05" y="1556792"/>
            <a:ext cx="833328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94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gas-kvas.com/uploads/posts/2023-02/1675638270_gas-kvas-com-p-rasskaz-o-domashnem-zhivotnom-i-risunok-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7239" r="5686" b="7736"/>
          <a:stretch/>
        </p:blipFill>
        <p:spPr bwMode="auto">
          <a:xfrm>
            <a:off x="1" y="866484"/>
            <a:ext cx="9151978" cy="484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2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267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Пород коров множество, у всех у них разный окрас и своя форма рогов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22766"/>
            <a:ext cx="7380312" cy="553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726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40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6823"/>
            <a:ext cx="8229600" cy="1143000"/>
          </a:xfrm>
        </p:spPr>
        <p:txBody>
          <a:bodyPr/>
          <a:lstStyle/>
          <a:p>
            <a:r>
              <a:rPr lang="ru-RU" dirty="0" smtClean="0"/>
              <a:t>Давай поиграем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382" y="141277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 лугу, </a:t>
            </a:r>
          </a:p>
          <a:p>
            <a:pPr marL="0" indent="0">
              <a:buNone/>
            </a:pPr>
            <a:r>
              <a:rPr lang="ru-RU" dirty="0" smtClean="0"/>
              <a:t>На лугу, </a:t>
            </a:r>
          </a:p>
          <a:p>
            <a:pPr marL="0" indent="0">
              <a:buNone/>
            </a:pPr>
            <a:r>
              <a:rPr lang="ru-RU" dirty="0" smtClean="0"/>
              <a:t>Ну лугу пасутся ко…?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158" y="1196752"/>
            <a:ext cx="5075842" cy="536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229200"/>
            <a:ext cx="29180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Правильно, корова! </a:t>
            </a:r>
          </a:p>
          <a:p>
            <a:r>
              <a:rPr lang="ru-RU" sz="2000" dirty="0" smtClean="0"/>
              <a:t>Пейте дети молоко,</a:t>
            </a:r>
          </a:p>
          <a:p>
            <a:r>
              <a:rPr lang="ru-RU" sz="2000" dirty="0" smtClean="0"/>
              <a:t>Будете здоровы!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4812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178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по теме: «Корова»</vt:lpstr>
      <vt:lpstr>Презентация PowerPoint</vt:lpstr>
      <vt:lpstr>Презентация PowerPoint</vt:lpstr>
      <vt:lpstr>Презентация PowerPoint</vt:lpstr>
      <vt:lpstr>Строение коровы</vt:lpstr>
      <vt:lpstr>Презентация PowerPoint</vt:lpstr>
      <vt:lpstr>Презентация PowerPoint</vt:lpstr>
      <vt:lpstr>Презентация PowerPoint</vt:lpstr>
      <vt:lpstr>Давай поиграем</vt:lpstr>
      <vt:lpstr>Пазлы</vt:lpstr>
      <vt:lpstr>Назови продукты</vt:lpstr>
      <vt:lpstr>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теме «Корова»</dc:title>
  <dc:creator>я</dc:creator>
  <cp:lastModifiedBy>Пользователь Windows</cp:lastModifiedBy>
  <cp:revision>10</cp:revision>
  <dcterms:created xsi:type="dcterms:W3CDTF">2024-02-05T08:01:44Z</dcterms:created>
  <dcterms:modified xsi:type="dcterms:W3CDTF">2024-02-05T09:25:30Z</dcterms:modified>
</cp:coreProperties>
</file>