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5180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1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167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151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100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461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9028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583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266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06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7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832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00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40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3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69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C637-C5E9-4679-B160-D304589A4CCC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8C177F-C264-4FB6-A366-93E955CEFD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6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7FD421-C3BE-4340-8CDA-8AEC4D0E45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088" y="647821"/>
            <a:ext cx="10405403" cy="1673347"/>
          </a:xfrm>
        </p:spPr>
        <p:txBody>
          <a:bodyPr>
            <a:normAutofit/>
          </a:bodyPr>
          <a:lstStyle/>
          <a:p>
            <a:r>
              <a:rPr lang="ru-RU" sz="7200" dirty="0"/>
              <a:t>Тема урока: «Общение»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31AD6D-77BD-4F2D-992E-14B6B9BC9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55" y="1994095"/>
            <a:ext cx="2505075" cy="18288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680227C-FFE0-4785-B54A-C5A775D73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52" y="3980892"/>
            <a:ext cx="3925322" cy="25427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C7D905-9A4F-4BF9-915F-B88FD20BB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075" y="1905732"/>
            <a:ext cx="2944838" cy="22171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E8E467B-C28A-4B5B-8BBB-912076AC18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966" y="1605739"/>
            <a:ext cx="2961850" cy="22171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2F1EBD-577D-4272-BEAF-347A010A1E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5128" y="3980892"/>
            <a:ext cx="3657893" cy="254020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6915B61-AADC-48BC-9EB9-F13BE93817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1119" y="4348511"/>
            <a:ext cx="2707445" cy="180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4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ECEE60-AB6C-4C3A-853D-AA62DC434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7" y="2103437"/>
            <a:ext cx="10894255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Общение – это обмен между людьми усвоенной информацией, мыслями, суждениями. 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Общение с другими людьми является жизненно важной необходимостью для человека любого возраста.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59929E-B0D7-4160-AC77-D420E4D7A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657" y="4307059"/>
            <a:ext cx="2724150" cy="16764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0BF7CA-0AAD-4AD0-B64E-7835B40E2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4287" y="4221334"/>
            <a:ext cx="2600325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154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B49DF4-C843-43E6-BBF7-51D16E05D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318936"/>
          </a:xfrm>
        </p:spPr>
        <p:txBody>
          <a:bodyPr>
            <a:normAutofit/>
          </a:bodyPr>
          <a:lstStyle/>
          <a:p>
            <a:r>
              <a:rPr lang="ru-RU" dirty="0"/>
              <a:t>Виды общения </a:t>
            </a:r>
            <a:br>
              <a:rPr lang="ru-RU" dirty="0"/>
            </a:br>
            <a:r>
              <a:rPr lang="ru-RU" dirty="0"/>
              <a:t>вербальное             невербальное </a:t>
            </a:r>
            <a:br>
              <a:rPr lang="ru-RU" dirty="0"/>
            </a:br>
            <a:r>
              <a:rPr lang="ru-RU" dirty="0"/>
              <a:t>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BD00C3-0AEF-41E1-B732-A473FC369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981" y="3174223"/>
            <a:ext cx="4218796" cy="225368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02B9D3-A0C5-42D4-BFD2-0E1A771CB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733" y="3056567"/>
            <a:ext cx="3740303" cy="248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05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42C7E7-35D0-4762-87C2-7E370C3DA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64" y="1308296"/>
            <a:ext cx="10938693" cy="45579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F7D25A2-95A1-4F1D-B08D-DB25FE7D6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496" y="1772530"/>
            <a:ext cx="2466975" cy="304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17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C16E4F9-0C86-4232-A19A-44864A8A8C0A}"/>
              </a:ext>
            </a:extLst>
          </p:cNvPr>
          <p:cNvSpPr/>
          <p:nvPr/>
        </p:nvSpPr>
        <p:spPr>
          <a:xfrm>
            <a:off x="2316480" y="2729132"/>
            <a:ext cx="87360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 Black" panose="020B0A04020102020204" pitchFamily="34" charset="0"/>
              </a:rPr>
              <a:t> </a:t>
            </a:r>
          </a:p>
          <a:p>
            <a:endParaRPr lang="ru-RU" sz="2800" b="1" dirty="0">
              <a:latin typeface="Arial Black" panose="020B0A040201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Умение выслушать другую сторону, понять ее.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Вежливость и корректность поведения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Точность и обязательность.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Скромность и естественность.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atin typeface="Arial Black" panose="020B0A04020102020204" pitchFamily="34" charset="0"/>
              </a:rPr>
              <a:t>Тактичность и деликатность.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69CBED-BA4E-4E8B-B2D7-6C23B071D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536" y="788144"/>
            <a:ext cx="8074855" cy="2640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52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46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Arial Black</vt:lpstr>
      <vt:lpstr>Garamond</vt:lpstr>
      <vt:lpstr>Натуральные материалы</vt:lpstr>
      <vt:lpstr>Презентация PowerPoint</vt:lpstr>
      <vt:lpstr>Общение – это обмен между людьми усвоенной информацией, мыслями, суждениями.   Общение с другими людьми является жизненно важной необходимостью для человека любого возраста.</vt:lpstr>
      <vt:lpstr>Виды общения  вербальное             невербальное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User1</cp:lastModifiedBy>
  <cp:revision>6</cp:revision>
  <dcterms:created xsi:type="dcterms:W3CDTF">2022-01-25T11:00:48Z</dcterms:created>
  <dcterms:modified xsi:type="dcterms:W3CDTF">2022-01-25T12:02:53Z</dcterms:modified>
</cp:coreProperties>
</file>