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40" y="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07.02.2024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2%D0%BE%D0%B1%D0%BE%D0%BB_(%D1%80%D0%B5%D0%BA%D0%B0)" TargetMode="External"/><Relationship Id="rId3" Type="http://schemas.openxmlformats.org/officeDocument/2006/relationships/hyperlink" Target="https://ru.wikipedia.org/wiki/%D0%9A%D1%83%D1%80%D0%B3%D0%B0%D0%BD%D1%81%D0%BA%D0%B0%D1%8F_%D0%BE%D0%B1%D0%BB%D0%B0%D1%81%D1%82%D1%8C" TargetMode="External"/><Relationship Id="rId7" Type="http://schemas.openxmlformats.org/officeDocument/2006/relationships/hyperlink" Target="https://ru.wikipedia.org/wiki/%D0%98%D1%81%D0%B5%D1%82%D1%8C_(%D1%80%D0%B5%D0%BA%D0%B0)" TargetMode="External"/><Relationship Id="rId2" Type="http://schemas.openxmlformats.org/officeDocument/2006/relationships/hyperlink" Target="https://ru.wikipedia.org/wiki/%D0%93%D0%BE%D1%80%D0%BE%D0%B4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ru.wikipedia.org/wiki/%D0%A8%D0%B0%D0%B4%D1%80%D0%B8%D0%BD%D1%81%D0%BA" TargetMode="External"/><Relationship Id="rId5" Type="http://schemas.openxmlformats.org/officeDocument/2006/relationships/hyperlink" Target="https://ru.wikipedia.org/wiki/%D0%9A%D1%83%D1%80%D0%B3%D0%B0%D0%BD_(%D0%B3%D0%BE%D1%80%D0%BE%D0%B4)" TargetMode="External"/><Relationship Id="rId4" Type="http://schemas.openxmlformats.org/officeDocument/2006/relationships/hyperlink" Target="https://ru.wikipedia.org/wiki/%D0%A0%D0%BE%D1%81%D1%81%D0%B8%D1%8F" TargetMode="External"/><Relationship Id="rId9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ru.wikipedia.org/wiki/%D0%98%D1%81%D0%B5%D1%82%D1%8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Шадринск – город на Исети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/>
              <a:t>В 1777 году в Шадринске был построен первый каменный храм – </a:t>
            </a:r>
            <a:r>
              <a:rPr lang="ru-RU" sz="1800" dirty="0" err="1"/>
              <a:t>Спасо-Преображенский</a:t>
            </a:r>
            <a:r>
              <a:rPr lang="ru-RU" sz="1800" dirty="0"/>
              <a:t> собор, сохранившийся до наших дней. По своей архитектуре храм относится к украинскому барокко с элементами русской архитектуры.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6" name="Picture 2" descr="https://avatars.mds.yandex.net/i?id=ad22e0f152c644976b43d0820a594cce435aefb8-845672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44824"/>
            <a:ext cx="5328592" cy="4089089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2564904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/>
              <a:t>Спасибо за внимание!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8229600" cy="452628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1800" b="1" dirty="0" err="1"/>
              <a:t>Ша́дринск</a:t>
            </a:r>
            <a:r>
              <a:rPr lang="ru-RU" sz="1800" dirty="0"/>
              <a:t> — </a:t>
            </a:r>
            <a:r>
              <a:rPr lang="ru-RU" sz="1800" dirty="0">
                <a:hlinkClick r:id="rId2" tooltip="Город"/>
              </a:rPr>
              <a:t>город</a:t>
            </a:r>
            <a:r>
              <a:rPr lang="ru-RU" sz="1800" dirty="0"/>
              <a:t> (с 1712) в </a:t>
            </a:r>
            <a:r>
              <a:rPr lang="ru-RU" sz="1800" dirty="0">
                <a:hlinkClick r:id="rId3" tooltip="Курганская область"/>
              </a:rPr>
              <a:t>Курганской области</a:t>
            </a:r>
            <a:r>
              <a:rPr lang="ru-RU" sz="1800" dirty="0"/>
              <a:t> </a:t>
            </a:r>
            <a:r>
              <a:rPr lang="ru-RU" sz="1800" dirty="0">
                <a:hlinkClick r:id="rId4" tooltip="Россия"/>
              </a:rPr>
              <a:t>России</a:t>
            </a:r>
            <a:r>
              <a:rPr lang="ru-RU" sz="1800" dirty="0"/>
              <a:t>, второй в области по численности населения после </a:t>
            </a:r>
            <a:r>
              <a:rPr lang="ru-RU" sz="1800" dirty="0">
                <a:hlinkClick r:id="rId5" tooltip="Курган (город)"/>
              </a:rPr>
              <a:t>Кургана</a:t>
            </a:r>
            <a:r>
              <a:rPr lang="ru-RU" sz="1800" dirty="0"/>
              <a:t>: 68 609</a:t>
            </a:r>
            <a:r>
              <a:rPr lang="ru-RU" sz="1800" baseline="30000" dirty="0">
                <a:hlinkClick r:id="rId6"/>
              </a:rPr>
              <a:t>[2]</a:t>
            </a:r>
            <a:r>
              <a:rPr lang="ru-RU" sz="1800" dirty="0"/>
              <a:t> чел. (2021). Расположен на </a:t>
            </a:r>
            <a:r>
              <a:rPr lang="ru-RU" sz="1800" dirty="0" err="1"/>
              <a:t>Западно-Сибирской</a:t>
            </a:r>
            <a:r>
              <a:rPr lang="ru-RU" sz="1800" dirty="0"/>
              <a:t> равнине, на реке </a:t>
            </a:r>
            <a:r>
              <a:rPr lang="ru-RU" sz="1800" dirty="0">
                <a:hlinkClick r:id="rId7" tooltip="Исеть (река)"/>
              </a:rPr>
              <a:t>Исеть</a:t>
            </a:r>
            <a:r>
              <a:rPr lang="ru-RU" sz="1800" dirty="0"/>
              <a:t> (приток </a:t>
            </a:r>
            <a:r>
              <a:rPr lang="ru-RU" sz="1800" dirty="0">
                <a:latin typeface="Bahnschrift SemiLight Condensed" pitchFamily="34" charset="0"/>
                <a:hlinkClick r:id="rId8" tooltip="Тобол (река)"/>
              </a:rPr>
              <a:t>Тобола</a:t>
            </a:r>
            <a:r>
              <a:rPr lang="ru-RU" sz="1800" dirty="0"/>
              <a:t>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https://avatars.mds.yandex.net/i?id=06ea045f384f32c1e16be579de62d6a3_l-5236667-images-thumbs&amp;n=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59632" y="2708920"/>
            <a:ext cx="6283970" cy="38888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Шадринск был основан в XVII веке, когда русские землепроходцы приступили к освоению сибирских и дальневосточных земель. Под прикрытием стен </a:t>
            </a:r>
            <a:r>
              <a:rPr lang="ru-RU" sz="1800" dirty="0" err="1"/>
              <a:t>Шадринского</a:t>
            </a:r>
            <a:r>
              <a:rPr lang="ru-RU" sz="1800" dirty="0"/>
              <a:t> острога шло заселение берегов </a:t>
            </a:r>
            <a:r>
              <a:rPr lang="ru-RU" sz="1800" dirty="0">
                <a:hlinkClick r:id="rId2" tooltip="Исеть"/>
              </a:rPr>
              <a:t>Исети</a:t>
            </a:r>
            <a:r>
              <a:rPr lang="ru-RU" sz="1800" dirty="0"/>
              <a:t> крестьянами из северных и центральных губерний России.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5538" name="Picture 2" descr="https://avatars.mds.yandex.net/i?id=35994ae40734146f8170083cf7bc11fa_l-9181330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628800"/>
            <a:ext cx="6505724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Шадринск входит в Союз исторических городов России. По количеству памятников культурного наследия (их здесь около 140) Шадринск значительно опережает даже областной центр Курган. В городе сохранились многочисленные старинные дома.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6564" name="Picture 4" descr="https://avatars.mds.yandex.net/i?id=9613f1ca2cba2973c32305ad4982549b866977b3-10555228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88840"/>
            <a:ext cx="6408712" cy="3578197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Драматический театр В Шадринске работает один из старейших театров России, созданный в 1896 году. Здание драматического театра – одно из наиболее красивых в городе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7586" name="Picture 2" descr="https://avatars.mds.yandex.net/i?id=8237eb31fd42b1ffe718dcbcb4e0fc2554dacd2c-11388048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00808"/>
            <a:ext cx="6576730" cy="394604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Краеведческий музей им. В.П. Бирюкова Он был основан еще в 1918 году известным краеведом и фольклористом Владимиром Бирюковым. Основу собраний музея составила собранная Бирюковым коллекция старинных вещей. Им же был создан </a:t>
            </a:r>
            <a:r>
              <a:rPr lang="ru-RU" sz="1800" dirty="0" err="1"/>
              <a:t>шадринский</a:t>
            </a:r>
            <a:r>
              <a:rPr lang="ru-RU" sz="1800" dirty="0"/>
              <a:t> архив.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8610" name="Picture 2" descr="https://avatars.mds.yandex.net/i?id=aeba072a5920a8fc1b1063c505666fd89b868017-984216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4323854" cy="3240360"/>
          </a:xfrm>
          <a:prstGeom prst="rect">
            <a:avLst/>
          </a:prstGeom>
          <a:noFill/>
        </p:spPr>
      </p:pic>
      <p:pic>
        <p:nvPicPr>
          <p:cNvPr id="68612" name="Picture 4" descr="https://klex.narod.ru/2017/02/25/img0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924944"/>
            <a:ext cx="4680520" cy="31238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Шадринский</a:t>
            </a:r>
            <a:r>
              <a:rPr lang="ru-RU" dirty="0"/>
              <a:t> гусь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0658" name="Picture 2" descr="https://avatars.mds.yandex.net/i?id=438e71e8e727d93a5b6e8db2fe4ca7a1a2a499d9-9227998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28800"/>
            <a:ext cx="6120680" cy="408045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dirty="0"/>
              <a:t>Узнать об истории </a:t>
            </a:r>
            <a:r>
              <a:rPr lang="ru-RU" sz="1800" dirty="0" err="1"/>
              <a:t>шадринского</a:t>
            </a:r>
            <a:r>
              <a:rPr lang="ru-RU" sz="1800" dirty="0"/>
              <a:t> гуся можно в повести Евгения Федорова «</a:t>
            </a:r>
            <a:r>
              <a:rPr lang="ru-RU" sz="1800" dirty="0" err="1"/>
              <a:t>Шадринский</a:t>
            </a:r>
            <a:r>
              <a:rPr lang="ru-RU" sz="1800" dirty="0"/>
              <a:t> гусь», вышедшей в 1936 году и принесшей известность этому писателю. Любопытно, что произведение Евгения Федорова основано на обнаруженных им в архиве документах второй половины XVIII века. • Шадринск под названием Заполье описывается в одном из лучших произведений Д.Н. </a:t>
            </a:r>
            <a:r>
              <a:rPr lang="ru-RU" sz="1800" dirty="0" err="1"/>
              <a:t>Мамина-Сибиряка</a:t>
            </a:r>
            <a:r>
              <a:rPr lang="ru-RU" sz="1800" dirty="0"/>
              <a:t> - романе «Хлеб».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9634" name="Picture 2" descr="https://avatars.mds.yandex.net/i?id=725e51de36970b1224812e86a5b3a778de1de7d4-983764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204864"/>
            <a:ext cx="4968552" cy="3312369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каменный храм – </a:t>
            </a:r>
            <a:r>
              <a:rPr lang="ru-RU" dirty="0" err="1"/>
              <a:t>Спасо-Преображенский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682" name="Picture 2" descr="https://avatars.mds.yandex.net/i?id=6d9b56abf63ddb744cb399d065293ea5ed477008-10868215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72816"/>
            <a:ext cx="5256584" cy="3948609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40</TotalTime>
  <Words>287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Bahnschrift SemiLight Condensed</vt:lpstr>
      <vt:lpstr>Cambria</vt:lpstr>
      <vt:lpstr>Rockwell</vt:lpstr>
      <vt:lpstr>Wingdings 2</vt:lpstr>
      <vt:lpstr>Литейная</vt:lpstr>
      <vt:lpstr>Шадринск – город на Исети</vt:lpstr>
      <vt:lpstr>Ша́дринск — город (с 1712) в Курганской области России, второй в области по численности населения после Кургана: 68 609[2] чел. (2021). Расположен на Западно-Сибирской равнине, на реке Исеть (приток Тобола)</vt:lpstr>
      <vt:lpstr>Шадринск был основан в XVII веке, когда русские землепроходцы приступили к освоению сибирских и дальневосточных земель. Под прикрытием стен Шадринского острога шло заселение берегов Исети крестьянами из северных и центральных губерний России.</vt:lpstr>
      <vt:lpstr>Шадринск входит в Союз исторических городов России. По количеству памятников культурного наследия (их здесь около 140) Шадринск значительно опережает даже областной центр Курган. В городе сохранились многочисленные старинные дома.</vt:lpstr>
      <vt:lpstr>Драматический театр В Шадринске работает один из старейших театров России, созданный в 1896 году. Здание драматического театра – одно из наиболее красивых в городе</vt:lpstr>
      <vt:lpstr>Краеведческий музей им. В.П. Бирюкова Он был основан еще в 1918 году известным краеведом и фольклористом Владимиром Бирюковым. Основу собраний музея составила собранная Бирюковым коллекция старинных вещей. Им же был создан шадринский архив. </vt:lpstr>
      <vt:lpstr>Шадринский гусь</vt:lpstr>
      <vt:lpstr>Узнать об истории шадринского гуся можно в повести Евгения Федорова «Шадринский гусь», вышедшей в 1936 году и принесшей известность этому писателю. Любопытно, что произведение Евгения Федорова основано на обнаруженных им в архиве документах второй половины XVIII века. • Шадринск под названием Заполье описывается в одном из лучших произведений Д.Н. Мамина-Сибиряка - романе «Хлеб».</vt:lpstr>
      <vt:lpstr>каменный храм – Спасо-Преображенский</vt:lpstr>
      <vt:lpstr>В 1777 году в Шадринске был построен первый каменный храм – Спасо-Преображенский собор, сохранившийся до наших дней. По своей архитектуре храм относится к украинскому барокко с элементами русской архитектуры.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Шадринск – город на исети</dc:title>
  <dc:creator>LENOVO</dc:creator>
  <cp:lastModifiedBy>yu02</cp:lastModifiedBy>
  <cp:revision>7</cp:revision>
  <dcterms:created xsi:type="dcterms:W3CDTF">2023-12-12T17:55:40Z</dcterms:created>
  <dcterms:modified xsi:type="dcterms:W3CDTF">2024-02-07T15:54:19Z</dcterms:modified>
</cp:coreProperties>
</file>