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59" r:id="rId6"/>
    <p:sldId id="264" r:id="rId7"/>
    <p:sldId id="265" r:id="rId8"/>
    <p:sldId id="260" r:id="rId9"/>
    <p:sldId id="261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IE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I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I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I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I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I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I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I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C75F700-55B3-4C20-A1DF-CDF54C87D4B2}" type="datetimeFigureOut">
              <a:rPr lang="en-US" smtClean="0"/>
              <a:pPr/>
              <a:t>11/11/2013</a:t>
            </a:fld>
            <a:endParaRPr lang="en-I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IE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4BC9037-4B5D-4489-9FAF-864D783AB211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circl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838466">
            <a:off x="-220537" y="1661892"/>
            <a:ext cx="9604966" cy="2962712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4700000" algn="t" rotWithShape="0">
              <a:srgbClr val="000000">
                <a:alpha val="60000"/>
              </a:srgbClr>
            </a:outerShdw>
            <a:softEdge rad="317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ru-RU" sz="7200" b="1" dirty="0" smtClean="0">
                <a:ln w="900" cmpd="sng">
                  <a:solidFill>
                    <a:schemeClr val="bg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У ЧЕРНОГО МОРЯ</a:t>
            </a:r>
            <a:endParaRPr lang="en-IE" sz="7200" b="1" dirty="0">
              <a:ln w="900" cmpd="sng">
                <a:solidFill>
                  <a:schemeClr val="bg2">
                    <a:lumMod val="5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75301">
            <a:off x="378516" y="1505594"/>
            <a:ext cx="8565981" cy="1708056"/>
          </a:xfr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n w="28575">
                  <a:solidFill>
                    <a:srgbClr val="00B0F0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СПАСИБО ЗА ВНИМАНИЕ!</a:t>
            </a:r>
            <a:endParaRPr lang="en-IE" dirty="0">
              <a:ln w="28575">
                <a:solidFill>
                  <a:srgbClr val="00B0F0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20" y="0"/>
            <a:ext cx="8401080" cy="71435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урока: </a:t>
            </a:r>
            <a:endParaRPr lang="en-IE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14348" y="785794"/>
            <a:ext cx="8429652" cy="19288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484632">
              <a:spcBef>
                <a:spcPct val="0"/>
              </a:spcBef>
            </a:pPr>
            <a:r>
              <a:rPr kumimoji="0" lang="ru-RU" sz="24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Сформировать у обучающихся представление о субтропической зоне Черноморского побережья Кавказа</a:t>
            </a:r>
            <a:r>
              <a:rPr kumimoji="0" lang="ru-RU" sz="2400" b="0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познакомить их с географическим положением субтропической зоны России, растительным и животным миром, деятельностью людей.</a:t>
            </a:r>
            <a:endParaRPr kumimoji="0" lang="en-IE" sz="24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dk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3571876"/>
            <a:ext cx="8401080" cy="31432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ctr">
            <a:normAutofit fontScale="70000" lnSpcReduction="20000"/>
          </a:bodyPr>
          <a:lstStyle/>
          <a:p>
            <a:pPr marL="1227582" marR="0" lvl="0" indent="-742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Учить работать с географической картой, гербарием, дополнительной литературой</a:t>
            </a:r>
          </a:p>
          <a:p>
            <a:pPr marL="1227582" marR="0" lvl="0" indent="-742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Совершенствовать речь, умение наблюдать</a:t>
            </a:r>
          </a:p>
          <a:p>
            <a:pPr marL="1227582" marR="0" lvl="0" indent="-742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Воспитывать бережное отношение к природе</a:t>
            </a:r>
          </a:p>
          <a:p>
            <a:pPr marL="1227582" marR="0" lvl="0" indent="-742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Развивать речь, память, мышление</a:t>
            </a:r>
          </a:p>
          <a:p>
            <a:pPr marL="1227582" marR="0" lvl="0" indent="-7429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Закрепить умение работать в парах и группах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0" y="2786058"/>
            <a:ext cx="8401080" cy="7143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anchor="ctr">
            <a:normAutofit lnSpcReduction="10000"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kumimoji="0" lang="en-IE" sz="4200" b="1" i="0" u="none" strike="noStrike" kern="1200" cap="none" spc="0" normalizeH="0" baseline="0" noProof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5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45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Documents and Settings\Мария\Мои документы\Документы\Мои рисунки\Картинки\Картинки 1\39172_62_923_ArtFile_r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908" y="-107180"/>
            <a:ext cx="9286908" cy="6965181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4285681" cy="269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714876" y="2786058"/>
            <a:ext cx="4214842" cy="35719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reflection blurRad="6350" stA="50000" endA="300" endPos="90000" dist="50800" dir="5400000" sy="-100000" algn="bl" rotWithShape="0"/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t">
            <a:noAutofit/>
          </a:bodyPr>
          <a:lstStyle/>
          <a:p>
            <a:pPr marL="484632">
              <a:spcBef>
                <a:spcPct val="0"/>
              </a:spcBef>
            </a:pPr>
            <a:r>
              <a:rPr kumimoji="0" lang="ru-RU" sz="28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Черноморское</a:t>
            </a:r>
            <a:r>
              <a:rPr kumimoji="0" lang="ru-RU" sz="2800" b="0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dk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побережье  Кавказа – субтропическая зона. Зона субтропиков занимает небольшую территорию на берегу Черного моря</a:t>
            </a:r>
            <a:endParaRPr kumimoji="0" lang="en-IE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dk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42852"/>
            <a:ext cx="3914772" cy="250030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5" descr="dolphin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86124"/>
            <a:ext cx="4286248" cy="321468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Кольцо 5"/>
          <p:cNvSpPr/>
          <p:nvPr/>
        </p:nvSpPr>
        <p:spPr>
          <a:xfrm>
            <a:off x="2428860" y="1714488"/>
            <a:ext cx="1071570" cy="928694"/>
          </a:xfrm>
          <a:prstGeom prst="donut">
            <a:avLst>
              <a:gd name="adj" fmla="val 7443"/>
            </a:avLst>
          </a:prstGeom>
          <a:solidFill>
            <a:srgbClr val="FF0000"/>
          </a:solidFill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4700000" algn="t" rotWithShape="0">
              <a:srgbClr val="000000">
                <a:alpha val="60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cxnSp>
        <p:nvCxnSpPr>
          <p:cNvPr id="8" name="Прямая со стрелкой 7"/>
          <p:cNvCxnSpPr>
            <a:endCxn id="6" idx="1"/>
          </p:cNvCxnSpPr>
          <p:nvPr/>
        </p:nvCxnSpPr>
        <p:spPr>
          <a:xfrm>
            <a:off x="1857356" y="1571612"/>
            <a:ext cx="728432" cy="2788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4700000" algn="t" rotWithShape="0">
              <a:srgbClr val="000000">
                <a:alpha val="60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2844" y="214290"/>
            <a:ext cx="3929090" cy="535785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reflection blurRad="6350" stA="50000" endA="300" endPos="90000" dist="50800" dir="5400000" sy="-100000" algn="bl" rotWithShape="0"/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t">
            <a:noAutofit/>
          </a:bodyPr>
          <a:lstStyle/>
          <a:p>
            <a:pPr marL="484632">
              <a:spcBef>
                <a:spcPct val="0"/>
              </a:spcBef>
            </a:pPr>
            <a:r>
              <a:rPr lang="ru-RU" sz="28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Климат в субтропиках значительно теплее, чем в других российских регионах. Лето очень долгое и жаркое. Зима короткая и умеренно холодная. Зимой температура держится почти всегда выше нуля.</a:t>
            </a:r>
            <a:endParaRPr kumimoji="0" lang="en-IE" sz="28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dk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6386" name="Picture 2" descr="D:\Documents and Settings\Мария\Мои документы\Документы\Мои рисунки\Картинки\Картинки 1\ne3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579195">
            <a:off x="4164228" y="1020963"/>
            <a:ext cx="2694178" cy="269417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6387" name="Picture 3" descr="D:\Documents and Settings\Мария\Мои документы\Документы\Мои рисунки\Картинки\Картинки 1\ne1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6531">
            <a:off x="6296194" y="-61781"/>
            <a:ext cx="2793929" cy="279392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6390" name="Picture 6" descr="D:\Documents and Settings\Мария\Мои документы\Документы\Мои рисунки\Картинки\Картинки 2\Nature_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214686"/>
            <a:ext cx="4548192" cy="341114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4257676" cy="17859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РАСТЕНИЯ</a:t>
            </a:r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 </a:t>
            </a:r>
            <a:endParaRPr lang="en-IE" dirty="0">
              <a:ln w="6350">
                <a:solidFill>
                  <a:srgbClr val="0070C0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D:\Documents and Settings\Мария\Мои документы\Документы Марии\Новая папка\бу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48553">
            <a:off x="4902306" y="375658"/>
            <a:ext cx="2608127" cy="195339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57158" y="2357430"/>
            <a:ext cx="3429024" cy="2000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b">
            <a:noAutofit/>
          </a:bodyPr>
          <a:lstStyle/>
          <a:p>
            <a:pPr marL="827532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БУК</a:t>
            </a:r>
          </a:p>
          <a:p>
            <a:pPr marL="827532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МАГНОЛИЯ</a:t>
            </a:r>
          </a:p>
          <a:p>
            <a:pPr marL="827532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МОЖЖЕВЕЛЬНИК ВЫСОКИЙ</a:t>
            </a:r>
          </a:p>
          <a:p>
            <a:pPr marL="827532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ПАЛЬМА</a:t>
            </a:r>
          </a:p>
          <a:p>
            <a:pPr marL="827532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САМШИТ</a:t>
            </a:r>
          </a:p>
        </p:txBody>
      </p:sp>
      <p:pic>
        <p:nvPicPr>
          <p:cNvPr id="1027" name="Picture 3" descr="D:\Documents and Settings\Мария\Мои документы\Документы Марии\Новая папка\магнол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13754">
            <a:off x="6572264" y="2143116"/>
            <a:ext cx="2381240" cy="178593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8" name="Picture 4" descr="D:\Documents and Settings\Мария\Мои документы\Документы Марии\Новая папка\можжевельник высоки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84108">
            <a:off x="3929058" y="3000372"/>
            <a:ext cx="2819403" cy="211455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9" name="Picture 5" descr="D:\Documents and Settings\Мария\Мои документы\Документы Марии\Новая папка\пальм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00595">
            <a:off x="6929454" y="4286256"/>
            <a:ext cx="1557335" cy="232438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0" name="Picture 6" descr="D:\Documents and Settings\Мария\Мои документы\Документы Марии\Новая папка\самши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62841">
            <a:off x="785786" y="4429132"/>
            <a:ext cx="2928938" cy="2108835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4614866" cy="17859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ЖИВОТНЫЕ</a:t>
            </a:r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 </a:t>
            </a:r>
            <a:endParaRPr lang="en-IE" dirty="0">
              <a:ln w="6350">
                <a:solidFill>
                  <a:srgbClr val="0070C0"/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D:\Documents and Settings\Мария\Мои документы\Документы Марии\Новая папка\delf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1877">
            <a:off x="5715008" y="285728"/>
            <a:ext cx="3000364" cy="222777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1" name="Picture 3" descr="D:\Documents and Settings\Мария\Мои документы\Документы Марии\Новая папка\blagorodniy_olen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31599">
            <a:off x="4395375" y="2459185"/>
            <a:ext cx="3357586" cy="222062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2" name="Picture 4" descr="D:\Documents and Settings\Мария\Мои документы\Документы Марии\Новая папка\Pol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39239">
            <a:off x="6089276" y="4816465"/>
            <a:ext cx="2527557" cy="192170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42910" y="2143116"/>
            <a:ext cx="3286148" cy="19288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marL="827532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t>ДЕЛЬФИН</a:t>
            </a:r>
          </a:p>
          <a:p>
            <a:pPr marL="827532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БЛАГОРОДНЫЙ ОЛЕНЬ</a:t>
            </a:r>
          </a:p>
          <a:p>
            <a:pPr marL="827532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t>ПОЛОЗ</a:t>
            </a:r>
          </a:p>
          <a:p>
            <a:pPr marL="827532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dirty="0" smtClean="0">
                <a:ln w="635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КОРОЛЕК</a:t>
            </a:r>
          </a:p>
        </p:txBody>
      </p:sp>
      <p:pic>
        <p:nvPicPr>
          <p:cNvPr id="2053" name="Picture 5" descr="D:\Documents and Settings\Мария\Мои документы\Документы Марии\Новая папка\короле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500570"/>
            <a:ext cx="3748036" cy="208328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d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58525">
            <a:off x="2156143" y="-599454"/>
            <a:ext cx="7029450" cy="441483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7410" name="Picture 2" descr="D:\Documents and Settings\Мария\Мои документы\Документы\Мои рисунки\Картинки\Картинки 1\088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00831">
            <a:off x="0" y="3143248"/>
            <a:ext cx="2928925" cy="371475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7411" name="Picture 3" descr="D:\Documents and Settings\Мария\Мои документы\Документы\Мои рисунки\Картинки\Картинки 1\1632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164729">
            <a:off x="3520136" y="1832732"/>
            <a:ext cx="2286000" cy="30480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463656">
            <a:off x="191249" y="142000"/>
            <a:ext cx="2687452" cy="294759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714580" y="4357694"/>
            <a:ext cx="6429420" cy="25003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t">
            <a:normAutofit/>
          </a:bodyPr>
          <a:lstStyle/>
          <a:p>
            <a:pPr marL="484632">
              <a:spcBef>
                <a:spcPct val="0"/>
              </a:spcBef>
            </a:pPr>
            <a:r>
              <a:rPr lang="ru-RU" sz="36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Ежегодно на черноморские курорты приезжают отдыхать миллионы людей из разных уголков России</a:t>
            </a:r>
            <a:r>
              <a:rPr lang="ru-RU" sz="24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IE" sz="2400" b="0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dk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Documents and Settings\Мария\Мои документы\Документы\Мои рисунки\Картинки\Картинки 2\Natur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142900"/>
            <a:ext cx="9572660" cy="717949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190</TotalTime>
  <Words>147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У ЧЕРНОГО МОРЯ</vt:lpstr>
      <vt:lpstr>Цель урока: </vt:lpstr>
      <vt:lpstr>Слайд 3</vt:lpstr>
      <vt:lpstr>Слайд 4</vt:lpstr>
      <vt:lpstr>Слайд 5</vt:lpstr>
      <vt:lpstr>РАСТЕНИЯ </vt:lpstr>
      <vt:lpstr>ЖИВОТНЫЕ </vt:lpstr>
      <vt:lpstr>Слайд 8</vt:lpstr>
      <vt:lpstr>Слайд 9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Intel</cp:lastModifiedBy>
  <cp:revision>48</cp:revision>
  <dcterms:created xsi:type="dcterms:W3CDTF">2011-11-04T12:04:16Z</dcterms:created>
  <dcterms:modified xsi:type="dcterms:W3CDTF">2013-11-11T15:18:00Z</dcterms:modified>
</cp:coreProperties>
</file>