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62" r:id="rId3"/>
    <p:sldId id="259" r:id="rId4"/>
    <p:sldId id="257" r:id="rId5"/>
    <p:sldId id="258" r:id="rId6"/>
    <p:sldId id="260" r:id="rId7"/>
    <p:sldId id="261" r:id="rId8"/>
    <p:sldId id="263" r:id="rId9"/>
    <p:sldId id="264" r:id="rId1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66FF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053C8-305B-4E48-9528-D82BACB7448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F40EC-C2A1-437B-B621-B4A62DBC4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9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12879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26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8952"/>
            <a:ext cx="6336704" cy="512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1196752"/>
            <a:ext cx="2126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Очень важно !!!!!!!!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76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089" y="836712"/>
            <a:ext cx="5893231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03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84887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0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7272807" cy="433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818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5688631" cy="41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72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836712"/>
            <a:ext cx="5633988" cy="41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34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5688632" cy="3984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3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i?id=6ca995e1c25af7eb714ea704c0ee35ead5c30830-924267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27280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65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192</TotalTime>
  <Words>3</Words>
  <Application>Microsoft Office PowerPoint</Application>
  <PresentationFormat>Экран (4:3)</PresentationFormat>
  <Paragraphs>1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8</cp:revision>
  <cp:lastPrinted>2023-12-29T14:11:39Z</cp:lastPrinted>
  <dcterms:created xsi:type="dcterms:W3CDTF">2023-12-28T13:53:39Z</dcterms:created>
  <dcterms:modified xsi:type="dcterms:W3CDTF">2024-02-12T11:55:54Z</dcterms:modified>
</cp:coreProperties>
</file>