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9" r:id="rId4"/>
    <p:sldId id="271" r:id="rId5"/>
    <p:sldId id="272" r:id="rId6"/>
    <p:sldId id="258" r:id="rId7"/>
    <p:sldId id="259" r:id="rId8"/>
    <p:sldId id="260" r:id="rId9"/>
    <p:sldId id="261" r:id="rId10"/>
    <p:sldId id="262" r:id="rId11"/>
    <p:sldId id="263" r:id="rId12"/>
    <p:sldId id="267" r:id="rId13"/>
    <p:sldId id="266" r:id="rId14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8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80390" y="1965439"/>
            <a:ext cx="13727218" cy="698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4658" y="2586384"/>
            <a:ext cx="17418683" cy="2420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rgbClr val="2123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ars\Desktop\&#1047;&#1072;&#1097;&#1080;&#1090;&#1072;%20&#1087;&#1088;&#1086;&#1077;&#1082;&#1090;&#1072;.mp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7999" cy="102869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1392141"/>
            <a:ext cx="18288000" cy="8895080"/>
            <a:chOff x="0" y="1392141"/>
            <a:chExt cx="18288000" cy="8895080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96589" y="1392141"/>
              <a:ext cx="6991409" cy="81280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5855080"/>
              <a:ext cx="18288000" cy="4432300"/>
            </a:xfrm>
            <a:custGeom>
              <a:avLst/>
              <a:gdLst/>
              <a:ahLst/>
              <a:cxnLst/>
              <a:rect l="l" t="t" r="r" b="b"/>
              <a:pathLst>
                <a:path w="18288000" h="4432300">
                  <a:moveTo>
                    <a:pt x="1313573" y="133350"/>
                  </a:moveTo>
                  <a:lnTo>
                    <a:pt x="1307871" y="94640"/>
                  </a:lnTo>
                  <a:lnTo>
                    <a:pt x="1291259" y="59270"/>
                  </a:lnTo>
                  <a:lnTo>
                    <a:pt x="1265174" y="30264"/>
                  </a:lnTo>
                  <a:lnTo>
                    <a:pt x="1231836" y="10147"/>
                  </a:lnTo>
                  <a:lnTo>
                    <a:pt x="1194155" y="647"/>
                  </a:lnTo>
                  <a:lnTo>
                    <a:pt x="1181176" y="0"/>
                  </a:lnTo>
                  <a:lnTo>
                    <a:pt x="1174661" y="165"/>
                  </a:lnTo>
                  <a:lnTo>
                    <a:pt x="1136573" y="7797"/>
                  </a:lnTo>
                  <a:lnTo>
                    <a:pt x="1102296" y="26250"/>
                  </a:lnTo>
                  <a:lnTo>
                    <a:pt x="1074826" y="53911"/>
                  </a:lnTo>
                  <a:lnTo>
                    <a:pt x="1056500" y="88430"/>
                  </a:lnTo>
                  <a:lnTo>
                    <a:pt x="1048931" y="126796"/>
                  </a:lnTo>
                  <a:lnTo>
                    <a:pt x="1048766" y="133350"/>
                  </a:lnTo>
                  <a:lnTo>
                    <a:pt x="1048931" y="139903"/>
                  </a:lnTo>
                  <a:lnTo>
                    <a:pt x="1056500" y="178269"/>
                  </a:lnTo>
                  <a:lnTo>
                    <a:pt x="1074826" y="212788"/>
                  </a:lnTo>
                  <a:lnTo>
                    <a:pt x="1102296" y="240449"/>
                  </a:lnTo>
                  <a:lnTo>
                    <a:pt x="1136573" y="258914"/>
                  </a:lnTo>
                  <a:lnTo>
                    <a:pt x="1174661" y="266534"/>
                  </a:lnTo>
                  <a:lnTo>
                    <a:pt x="1181176" y="266700"/>
                  </a:lnTo>
                  <a:lnTo>
                    <a:pt x="1187678" y="266534"/>
                  </a:lnTo>
                  <a:lnTo>
                    <a:pt x="1225765" y="258914"/>
                  </a:lnTo>
                  <a:lnTo>
                    <a:pt x="1260055" y="240449"/>
                  </a:lnTo>
                  <a:lnTo>
                    <a:pt x="1287513" y="212788"/>
                  </a:lnTo>
                  <a:lnTo>
                    <a:pt x="1305839" y="178269"/>
                  </a:lnTo>
                  <a:lnTo>
                    <a:pt x="1313421" y="139903"/>
                  </a:lnTo>
                  <a:lnTo>
                    <a:pt x="1313573" y="133350"/>
                  </a:lnTo>
                  <a:close/>
                </a:path>
                <a:path w="18288000" h="4432300">
                  <a:moveTo>
                    <a:pt x="1727873" y="133350"/>
                  </a:moveTo>
                  <a:lnTo>
                    <a:pt x="1722170" y="94640"/>
                  </a:lnTo>
                  <a:lnTo>
                    <a:pt x="1705559" y="59270"/>
                  </a:lnTo>
                  <a:lnTo>
                    <a:pt x="1679460" y="30264"/>
                  </a:lnTo>
                  <a:lnTo>
                    <a:pt x="1646135" y="10147"/>
                  </a:lnTo>
                  <a:lnTo>
                    <a:pt x="1608442" y="647"/>
                  </a:lnTo>
                  <a:lnTo>
                    <a:pt x="1595475" y="0"/>
                  </a:lnTo>
                  <a:lnTo>
                    <a:pt x="1588960" y="165"/>
                  </a:lnTo>
                  <a:lnTo>
                    <a:pt x="1550873" y="7797"/>
                  </a:lnTo>
                  <a:lnTo>
                    <a:pt x="1516583" y="26250"/>
                  </a:lnTo>
                  <a:lnTo>
                    <a:pt x="1489125" y="53911"/>
                  </a:lnTo>
                  <a:lnTo>
                    <a:pt x="1470799" y="88430"/>
                  </a:lnTo>
                  <a:lnTo>
                    <a:pt x="1463217" y="126796"/>
                  </a:lnTo>
                  <a:lnTo>
                    <a:pt x="1463065" y="133350"/>
                  </a:lnTo>
                  <a:lnTo>
                    <a:pt x="1463217" y="139903"/>
                  </a:lnTo>
                  <a:lnTo>
                    <a:pt x="1470799" y="178269"/>
                  </a:lnTo>
                  <a:lnTo>
                    <a:pt x="1489125" y="212788"/>
                  </a:lnTo>
                  <a:lnTo>
                    <a:pt x="1516583" y="240449"/>
                  </a:lnTo>
                  <a:lnTo>
                    <a:pt x="1550873" y="258914"/>
                  </a:lnTo>
                  <a:lnTo>
                    <a:pt x="1588960" y="266534"/>
                  </a:lnTo>
                  <a:lnTo>
                    <a:pt x="1595475" y="266700"/>
                  </a:lnTo>
                  <a:lnTo>
                    <a:pt x="1601978" y="266534"/>
                  </a:lnTo>
                  <a:lnTo>
                    <a:pt x="1640065" y="258914"/>
                  </a:lnTo>
                  <a:lnTo>
                    <a:pt x="1674355" y="240449"/>
                  </a:lnTo>
                  <a:lnTo>
                    <a:pt x="1701812" y="212788"/>
                  </a:lnTo>
                  <a:lnTo>
                    <a:pt x="1720138" y="178269"/>
                  </a:lnTo>
                  <a:lnTo>
                    <a:pt x="1727720" y="139903"/>
                  </a:lnTo>
                  <a:lnTo>
                    <a:pt x="1727873" y="133350"/>
                  </a:lnTo>
                  <a:close/>
                </a:path>
                <a:path w="18288000" h="4432300">
                  <a:moveTo>
                    <a:pt x="2142172" y="133350"/>
                  </a:moveTo>
                  <a:lnTo>
                    <a:pt x="2136470" y="94640"/>
                  </a:lnTo>
                  <a:lnTo>
                    <a:pt x="2119858" y="59270"/>
                  </a:lnTo>
                  <a:lnTo>
                    <a:pt x="2093760" y="30264"/>
                  </a:lnTo>
                  <a:lnTo>
                    <a:pt x="2060435" y="10147"/>
                  </a:lnTo>
                  <a:lnTo>
                    <a:pt x="2022741" y="647"/>
                  </a:lnTo>
                  <a:lnTo>
                    <a:pt x="2009762" y="0"/>
                  </a:lnTo>
                  <a:lnTo>
                    <a:pt x="2003259" y="165"/>
                  </a:lnTo>
                  <a:lnTo>
                    <a:pt x="1965172" y="7797"/>
                  </a:lnTo>
                  <a:lnTo>
                    <a:pt x="1930882" y="26250"/>
                  </a:lnTo>
                  <a:lnTo>
                    <a:pt x="1903425" y="53911"/>
                  </a:lnTo>
                  <a:lnTo>
                    <a:pt x="1885099" y="88430"/>
                  </a:lnTo>
                  <a:lnTo>
                    <a:pt x="1877517" y="126796"/>
                  </a:lnTo>
                  <a:lnTo>
                    <a:pt x="1877364" y="133350"/>
                  </a:lnTo>
                  <a:lnTo>
                    <a:pt x="1877517" y="139903"/>
                  </a:lnTo>
                  <a:lnTo>
                    <a:pt x="1885099" y="178269"/>
                  </a:lnTo>
                  <a:lnTo>
                    <a:pt x="1903425" y="212788"/>
                  </a:lnTo>
                  <a:lnTo>
                    <a:pt x="1930882" y="240449"/>
                  </a:lnTo>
                  <a:lnTo>
                    <a:pt x="1965172" y="258914"/>
                  </a:lnTo>
                  <a:lnTo>
                    <a:pt x="2003259" y="266534"/>
                  </a:lnTo>
                  <a:lnTo>
                    <a:pt x="2009762" y="266700"/>
                  </a:lnTo>
                  <a:lnTo>
                    <a:pt x="2016277" y="266534"/>
                  </a:lnTo>
                  <a:lnTo>
                    <a:pt x="2054364" y="258914"/>
                  </a:lnTo>
                  <a:lnTo>
                    <a:pt x="2088642" y="240449"/>
                  </a:lnTo>
                  <a:lnTo>
                    <a:pt x="2116112" y="212788"/>
                  </a:lnTo>
                  <a:lnTo>
                    <a:pt x="2134438" y="178269"/>
                  </a:lnTo>
                  <a:lnTo>
                    <a:pt x="2142007" y="139903"/>
                  </a:lnTo>
                  <a:lnTo>
                    <a:pt x="2142172" y="133350"/>
                  </a:lnTo>
                  <a:close/>
                </a:path>
                <a:path w="18288000" h="4432300">
                  <a:moveTo>
                    <a:pt x="2556472" y="133350"/>
                  </a:moveTo>
                  <a:lnTo>
                    <a:pt x="2550769" y="94640"/>
                  </a:lnTo>
                  <a:lnTo>
                    <a:pt x="2534158" y="59270"/>
                  </a:lnTo>
                  <a:lnTo>
                    <a:pt x="2508059" y="30264"/>
                  </a:lnTo>
                  <a:lnTo>
                    <a:pt x="2474734" y="10147"/>
                  </a:lnTo>
                  <a:lnTo>
                    <a:pt x="2437041" y="647"/>
                  </a:lnTo>
                  <a:lnTo>
                    <a:pt x="2424061" y="0"/>
                  </a:lnTo>
                  <a:lnTo>
                    <a:pt x="2417559" y="165"/>
                  </a:lnTo>
                  <a:lnTo>
                    <a:pt x="2379472" y="7797"/>
                  </a:lnTo>
                  <a:lnTo>
                    <a:pt x="2345182" y="26250"/>
                  </a:lnTo>
                  <a:lnTo>
                    <a:pt x="2317724" y="53911"/>
                  </a:lnTo>
                  <a:lnTo>
                    <a:pt x="2299398" y="88430"/>
                  </a:lnTo>
                  <a:lnTo>
                    <a:pt x="2291816" y="126796"/>
                  </a:lnTo>
                  <a:lnTo>
                    <a:pt x="2291664" y="133350"/>
                  </a:lnTo>
                  <a:lnTo>
                    <a:pt x="2291816" y="139903"/>
                  </a:lnTo>
                  <a:lnTo>
                    <a:pt x="2299398" y="178269"/>
                  </a:lnTo>
                  <a:lnTo>
                    <a:pt x="2317724" y="212788"/>
                  </a:lnTo>
                  <a:lnTo>
                    <a:pt x="2345182" y="240449"/>
                  </a:lnTo>
                  <a:lnTo>
                    <a:pt x="2379472" y="258914"/>
                  </a:lnTo>
                  <a:lnTo>
                    <a:pt x="2417559" y="266534"/>
                  </a:lnTo>
                  <a:lnTo>
                    <a:pt x="2424061" y="266700"/>
                  </a:lnTo>
                  <a:lnTo>
                    <a:pt x="2430564" y="266534"/>
                  </a:lnTo>
                  <a:lnTo>
                    <a:pt x="2468664" y="258914"/>
                  </a:lnTo>
                  <a:lnTo>
                    <a:pt x="2502941" y="240449"/>
                  </a:lnTo>
                  <a:lnTo>
                    <a:pt x="2530411" y="212788"/>
                  </a:lnTo>
                  <a:lnTo>
                    <a:pt x="2548737" y="178269"/>
                  </a:lnTo>
                  <a:lnTo>
                    <a:pt x="2556306" y="139903"/>
                  </a:lnTo>
                  <a:lnTo>
                    <a:pt x="2556472" y="133350"/>
                  </a:lnTo>
                  <a:close/>
                </a:path>
                <a:path w="18288000" h="4432300">
                  <a:moveTo>
                    <a:pt x="2970771" y="133350"/>
                  </a:moveTo>
                  <a:lnTo>
                    <a:pt x="2965069" y="94640"/>
                  </a:lnTo>
                  <a:lnTo>
                    <a:pt x="2948457" y="59270"/>
                  </a:lnTo>
                  <a:lnTo>
                    <a:pt x="2922359" y="30264"/>
                  </a:lnTo>
                  <a:lnTo>
                    <a:pt x="2889034" y="10147"/>
                  </a:lnTo>
                  <a:lnTo>
                    <a:pt x="2851340" y="647"/>
                  </a:lnTo>
                  <a:lnTo>
                    <a:pt x="2838361" y="0"/>
                  </a:lnTo>
                  <a:lnTo>
                    <a:pt x="2831858" y="165"/>
                  </a:lnTo>
                  <a:lnTo>
                    <a:pt x="2793758" y="7797"/>
                  </a:lnTo>
                  <a:lnTo>
                    <a:pt x="2759481" y="26250"/>
                  </a:lnTo>
                  <a:lnTo>
                    <a:pt x="2732024" y="53911"/>
                  </a:lnTo>
                  <a:lnTo>
                    <a:pt x="2713698" y="88430"/>
                  </a:lnTo>
                  <a:lnTo>
                    <a:pt x="2706116" y="126796"/>
                  </a:lnTo>
                  <a:lnTo>
                    <a:pt x="2705963" y="133350"/>
                  </a:lnTo>
                  <a:lnTo>
                    <a:pt x="2706116" y="139903"/>
                  </a:lnTo>
                  <a:lnTo>
                    <a:pt x="2713698" y="178269"/>
                  </a:lnTo>
                  <a:lnTo>
                    <a:pt x="2732024" y="212788"/>
                  </a:lnTo>
                  <a:lnTo>
                    <a:pt x="2759481" y="240449"/>
                  </a:lnTo>
                  <a:lnTo>
                    <a:pt x="2793758" y="258914"/>
                  </a:lnTo>
                  <a:lnTo>
                    <a:pt x="2831858" y="266534"/>
                  </a:lnTo>
                  <a:lnTo>
                    <a:pt x="2838361" y="266700"/>
                  </a:lnTo>
                  <a:lnTo>
                    <a:pt x="2844863" y="266534"/>
                  </a:lnTo>
                  <a:lnTo>
                    <a:pt x="2882963" y="258914"/>
                  </a:lnTo>
                  <a:lnTo>
                    <a:pt x="2917240" y="240449"/>
                  </a:lnTo>
                  <a:lnTo>
                    <a:pt x="2944711" y="212788"/>
                  </a:lnTo>
                  <a:lnTo>
                    <a:pt x="2963037" y="178269"/>
                  </a:lnTo>
                  <a:lnTo>
                    <a:pt x="2970606" y="139903"/>
                  </a:lnTo>
                  <a:lnTo>
                    <a:pt x="2970771" y="133350"/>
                  </a:lnTo>
                  <a:close/>
                </a:path>
                <a:path w="18288000" h="4432300">
                  <a:moveTo>
                    <a:pt x="18287988" y="3547541"/>
                  </a:moveTo>
                  <a:lnTo>
                    <a:pt x="0" y="3547541"/>
                  </a:lnTo>
                  <a:lnTo>
                    <a:pt x="0" y="4431919"/>
                  </a:lnTo>
                  <a:lnTo>
                    <a:pt x="18287988" y="4431919"/>
                  </a:lnTo>
                  <a:lnTo>
                    <a:pt x="18287988" y="3547541"/>
                  </a:lnTo>
                  <a:close/>
                </a:path>
              </a:pathLst>
            </a:custGeom>
            <a:solidFill>
              <a:srgbClr val="8BB4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16000" y="993140"/>
            <a:ext cx="65131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270" dirty="0">
                <a:solidFill>
                  <a:srgbClr val="FAFAFA"/>
                </a:solidFill>
                <a:latin typeface="Trebuchet MS"/>
                <a:cs typeface="Trebuchet MS"/>
              </a:rPr>
              <a:t>ЛЕЖАЧИЙ</a:t>
            </a:r>
            <a:r>
              <a:rPr sz="3600" b="1" spc="9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3600" b="1" spc="325" dirty="0">
                <a:solidFill>
                  <a:srgbClr val="FAFAFA"/>
                </a:solidFill>
                <a:latin typeface="Trebuchet MS"/>
                <a:cs typeface="Trebuchet MS"/>
              </a:rPr>
              <a:t>ПОЛИЦЕЙСКИЙ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16000" y="1860563"/>
            <a:ext cx="7518400" cy="2886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200" b="1" spc="140" dirty="0">
                <a:solidFill>
                  <a:srgbClr val="FAFAFA"/>
                </a:solidFill>
                <a:latin typeface="Trebuchet MS"/>
                <a:cs typeface="Trebuchet MS"/>
              </a:rPr>
              <a:t>«СлипКОП»</a:t>
            </a:r>
            <a:endParaRPr sz="7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540"/>
              </a:spcBef>
            </a:pPr>
            <a:r>
              <a:rPr sz="3600" b="1" spc="180" dirty="0">
                <a:solidFill>
                  <a:srgbClr val="FFFFFF"/>
                </a:solidFill>
                <a:latin typeface="Trebuchet MS"/>
                <a:cs typeface="Trebuchet MS"/>
              </a:rPr>
              <a:t>НА</a:t>
            </a:r>
            <a:r>
              <a:rPr sz="3600" b="1" spc="-2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600" b="1" spc="215" dirty="0">
                <a:solidFill>
                  <a:srgbClr val="FFFFFF"/>
                </a:solidFill>
                <a:latin typeface="Trebuchet MS"/>
                <a:cs typeface="Trebuchet MS"/>
              </a:rPr>
              <a:t>ОСНОВЕ</a:t>
            </a:r>
            <a:endParaRPr sz="3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3600" b="1" spc="240" dirty="0">
                <a:solidFill>
                  <a:srgbClr val="FFFFFF"/>
                </a:solidFill>
                <a:latin typeface="Trebuchet MS"/>
                <a:cs typeface="Trebuchet MS"/>
              </a:rPr>
              <a:t>Н</a:t>
            </a:r>
            <a:r>
              <a:rPr sz="3600" b="1" spc="100" dirty="0">
                <a:solidFill>
                  <a:srgbClr val="FFFFFF"/>
                </a:solidFill>
                <a:latin typeface="Trebuchet MS"/>
                <a:cs typeface="Trebuchet MS"/>
              </a:rPr>
              <a:t>Е</a:t>
            </a:r>
            <a:r>
              <a:rPr sz="3600" b="1" spc="240" dirty="0">
                <a:solidFill>
                  <a:srgbClr val="FFFFFF"/>
                </a:solidFill>
                <a:latin typeface="Trebuchet MS"/>
                <a:cs typeface="Trebuchet MS"/>
              </a:rPr>
              <a:t>Н</a:t>
            </a:r>
            <a:r>
              <a:rPr sz="3600" b="1" spc="50" dirty="0">
                <a:solidFill>
                  <a:srgbClr val="FFFFFF"/>
                </a:solidFill>
                <a:latin typeface="Trebuchet MS"/>
                <a:cs typeface="Trebuchet MS"/>
              </a:rPr>
              <a:t>Ь</a:t>
            </a:r>
            <a:r>
              <a:rPr sz="3600" b="1" spc="229" dirty="0">
                <a:solidFill>
                  <a:srgbClr val="FFFFFF"/>
                </a:solidFill>
                <a:latin typeface="Trebuchet MS"/>
                <a:cs typeface="Trebuchet MS"/>
              </a:rPr>
              <a:t>Ю</a:t>
            </a:r>
            <a:r>
              <a:rPr sz="3600" b="1" spc="-114" dirty="0">
                <a:solidFill>
                  <a:srgbClr val="FFFFFF"/>
                </a:solidFill>
                <a:latin typeface="Trebuchet MS"/>
                <a:cs typeface="Trebuchet MS"/>
              </a:rPr>
              <a:t>Т</a:t>
            </a:r>
            <a:r>
              <a:rPr sz="3600" b="1" spc="190" dirty="0">
                <a:solidFill>
                  <a:srgbClr val="FFFFFF"/>
                </a:solidFill>
                <a:latin typeface="Trebuchet MS"/>
                <a:cs typeface="Trebuchet MS"/>
              </a:rPr>
              <a:t>О</a:t>
            </a:r>
            <a:r>
              <a:rPr sz="3600" b="1" spc="240" dirty="0">
                <a:solidFill>
                  <a:srgbClr val="FFFFFF"/>
                </a:solidFill>
                <a:latin typeface="Trebuchet MS"/>
                <a:cs typeface="Trebuchet MS"/>
              </a:rPr>
              <a:t>Н</a:t>
            </a:r>
            <a:r>
              <a:rPr sz="3600" b="1" spc="190" dirty="0">
                <a:solidFill>
                  <a:srgbClr val="FFFFFF"/>
                </a:solidFill>
                <a:latin typeface="Trebuchet MS"/>
                <a:cs typeface="Trebuchet MS"/>
              </a:rPr>
              <a:t>О</a:t>
            </a:r>
            <a:r>
              <a:rPr sz="3600" b="1" spc="305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3600" b="1" spc="265" dirty="0">
                <a:solidFill>
                  <a:srgbClr val="FFFFFF"/>
                </a:solidFill>
                <a:latin typeface="Trebuchet MS"/>
                <a:cs typeface="Trebuchet MS"/>
              </a:rPr>
              <a:t>С</a:t>
            </a:r>
            <a:r>
              <a:rPr sz="3600" b="1" spc="45" dirty="0">
                <a:solidFill>
                  <a:srgbClr val="FFFFFF"/>
                </a:solidFill>
                <a:latin typeface="Trebuchet MS"/>
                <a:cs typeface="Trebuchet MS"/>
              </a:rPr>
              <a:t>К</a:t>
            </a:r>
            <a:r>
              <a:rPr sz="3600" b="1" spc="190" dirty="0">
                <a:solidFill>
                  <a:srgbClr val="FFFFFF"/>
                </a:solidFill>
                <a:latin typeface="Trebuchet MS"/>
                <a:cs typeface="Trebuchet MS"/>
              </a:rPr>
              <a:t>О</a:t>
            </a:r>
            <a:r>
              <a:rPr sz="3600" b="1" spc="135" dirty="0">
                <a:solidFill>
                  <a:srgbClr val="FFFFFF"/>
                </a:solidFill>
                <a:latin typeface="Trebuchet MS"/>
                <a:cs typeface="Trebuchet MS"/>
              </a:rPr>
              <a:t>Й</a:t>
            </a:r>
            <a:r>
              <a:rPr sz="3600" b="1" spc="-2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600" b="1" spc="275" dirty="0">
                <a:solidFill>
                  <a:srgbClr val="FFFFFF"/>
                </a:solidFill>
                <a:latin typeface="Trebuchet MS"/>
                <a:cs typeface="Trebuchet MS"/>
              </a:rPr>
              <a:t>Ж</a:t>
            </a:r>
            <a:r>
              <a:rPr sz="3600" b="1" spc="200" dirty="0">
                <a:solidFill>
                  <a:srgbClr val="FFFFFF"/>
                </a:solidFill>
                <a:latin typeface="Trebuchet MS"/>
                <a:cs typeface="Trebuchet MS"/>
              </a:rPr>
              <a:t>И</a:t>
            </a:r>
            <a:r>
              <a:rPr sz="3600" b="1" spc="100" dirty="0">
                <a:solidFill>
                  <a:srgbClr val="FFFFFF"/>
                </a:solidFill>
                <a:latin typeface="Trebuchet MS"/>
                <a:cs typeface="Trebuchet MS"/>
              </a:rPr>
              <a:t>Д</a:t>
            </a:r>
            <a:r>
              <a:rPr sz="3600" b="1" spc="45" dirty="0">
                <a:solidFill>
                  <a:srgbClr val="FFFFFF"/>
                </a:solidFill>
                <a:latin typeface="Trebuchet MS"/>
                <a:cs typeface="Trebuchet MS"/>
              </a:rPr>
              <a:t>К</a:t>
            </a:r>
            <a:r>
              <a:rPr sz="3600" b="1" spc="190" dirty="0">
                <a:solidFill>
                  <a:srgbClr val="FFFFFF"/>
                </a:solidFill>
                <a:latin typeface="Trebuchet MS"/>
                <a:cs typeface="Trebuchet MS"/>
              </a:rPr>
              <a:t>О</a:t>
            </a:r>
            <a:r>
              <a:rPr sz="3600" b="1" spc="265" dirty="0">
                <a:solidFill>
                  <a:srgbClr val="FFFFFF"/>
                </a:solidFill>
                <a:latin typeface="Trebuchet MS"/>
                <a:cs typeface="Trebuchet MS"/>
              </a:rPr>
              <a:t>С</a:t>
            </a:r>
            <a:r>
              <a:rPr sz="3600" b="1" spc="-114" dirty="0">
                <a:solidFill>
                  <a:srgbClr val="FFFFFF"/>
                </a:solidFill>
                <a:latin typeface="Trebuchet MS"/>
                <a:cs typeface="Trebuchet MS"/>
              </a:rPr>
              <a:t>Т</a:t>
            </a:r>
            <a:r>
              <a:rPr sz="3600" b="1" spc="200" dirty="0">
                <a:solidFill>
                  <a:srgbClr val="FFFFFF"/>
                </a:solidFill>
                <a:latin typeface="Trebuchet MS"/>
                <a:cs typeface="Trebuchet MS"/>
              </a:rPr>
              <a:t>И</a:t>
            </a:r>
            <a:endParaRPr sz="3600">
              <a:latin typeface="Trebuchet MS"/>
              <a:cs typeface="Trebuchet MS"/>
            </a:endParaRPr>
          </a:p>
        </p:txBody>
      </p:sp>
      <p:sp>
        <p:nvSpPr>
          <p:cNvPr id="8" name="object 6"/>
          <p:cNvSpPr txBox="1">
            <a:spLocks/>
          </p:cNvSpPr>
          <p:nvPr/>
        </p:nvSpPr>
        <p:spPr>
          <a:xfrm>
            <a:off x="381000" y="8572500"/>
            <a:ext cx="975360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spc="270" dirty="0" smtClean="0">
                <a:solidFill>
                  <a:srgbClr val="FAFAFA"/>
                </a:solidFill>
                <a:latin typeface="Trebuchet MS"/>
                <a:ea typeface="+mj-ea"/>
                <a:cs typeface="Trebuchet MS"/>
              </a:rPr>
              <a:t>МАОУ СОШ №45 города </a:t>
            </a:r>
            <a:r>
              <a:rPr lang="ru-RU" sz="3600" b="1" kern="0" spc="270" dirty="0">
                <a:solidFill>
                  <a:srgbClr val="FAFAFA"/>
                </a:solidFill>
                <a:latin typeface="Trebuchet MS"/>
                <a:ea typeface="+mj-ea"/>
                <a:cs typeface="Trebuchet MS"/>
              </a:rPr>
              <a:t>Т</a:t>
            </a:r>
            <a:r>
              <a:rPr lang="ru-RU" sz="3600" b="1" kern="0" spc="270" dirty="0" smtClean="0">
                <a:solidFill>
                  <a:srgbClr val="FAFAFA"/>
                </a:solidFill>
                <a:latin typeface="Trebuchet MS"/>
                <a:ea typeface="+mj-ea"/>
                <a:cs typeface="Trebuchet MS"/>
              </a:rPr>
              <a:t>юмени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212320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49102" y="0"/>
            <a:ext cx="17639030" cy="10287000"/>
            <a:chOff x="649102" y="0"/>
            <a:chExt cx="17639030" cy="10287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38427" y="0"/>
              <a:ext cx="9449572" cy="10286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49102" y="573184"/>
              <a:ext cx="10610850" cy="9144000"/>
            </a:xfrm>
            <a:custGeom>
              <a:avLst/>
              <a:gdLst/>
              <a:ahLst/>
              <a:cxnLst/>
              <a:rect l="l" t="t" r="r" b="b"/>
              <a:pathLst>
                <a:path w="10610850" h="9144000">
                  <a:moveTo>
                    <a:pt x="10610849" y="9143999"/>
                  </a:moveTo>
                  <a:lnTo>
                    <a:pt x="0" y="9143999"/>
                  </a:lnTo>
                  <a:lnTo>
                    <a:pt x="0" y="0"/>
                  </a:lnTo>
                  <a:lnTo>
                    <a:pt x="10610849" y="0"/>
                  </a:lnTo>
                  <a:lnTo>
                    <a:pt x="10610849" y="9143999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676400" y="6743700"/>
            <a:ext cx="8437674" cy="1768433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30"/>
              </a:spcBef>
              <a:tabLst>
                <a:tab pos="1708785" algn="l"/>
                <a:tab pos="3209290" algn="l"/>
                <a:tab pos="3820795" algn="l"/>
              </a:tabLst>
            </a:pPr>
            <a:r>
              <a:rPr lang="ru-RU" sz="3600" spc="484" dirty="0" smtClean="0">
                <a:solidFill>
                  <a:srgbClr val="FAFAFA"/>
                </a:solidFill>
                <a:latin typeface="Trebuchet MS"/>
                <a:cs typeface="Trebuchet MS"/>
              </a:rPr>
              <a:t>СОЗДАТЬ</a:t>
            </a:r>
            <a:r>
              <a:rPr lang="ru-RU" sz="3600" dirty="0">
                <a:latin typeface="Trebuchet MS"/>
                <a:cs typeface="Trebuchet MS"/>
              </a:rPr>
              <a:t> </a:t>
            </a:r>
            <a:r>
              <a:rPr sz="3600" spc="615" dirty="0" smtClean="0">
                <a:solidFill>
                  <a:srgbClr val="FAFAFA"/>
                </a:solidFill>
                <a:latin typeface="Trebuchet MS"/>
                <a:cs typeface="Trebuchet MS"/>
              </a:rPr>
              <a:t>Б</a:t>
            </a:r>
            <a:r>
              <a:rPr sz="3600" spc="625" dirty="0" smtClean="0">
                <a:solidFill>
                  <a:srgbClr val="FAFAFA"/>
                </a:solidFill>
                <a:latin typeface="Trebuchet MS"/>
                <a:cs typeface="Trebuchet MS"/>
              </a:rPr>
              <a:t>Е</a:t>
            </a:r>
            <a:r>
              <a:rPr sz="3600" spc="390" dirty="0" smtClean="0">
                <a:solidFill>
                  <a:srgbClr val="FAFAFA"/>
                </a:solidFill>
                <a:latin typeface="Trebuchet MS"/>
                <a:cs typeface="Trebuchet MS"/>
              </a:rPr>
              <a:t>З</a:t>
            </a:r>
            <a:r>
              <a:rPr sz="3600" spc="655" dirty="0" smtClean="0">
                <a:solidFill>
                  <a:srgbClr val="FAFAFA"/>
                </a:solidFill>
                <a:latin typeface="Trebuchet MS"/>
                <a:cs typeface="Trebuchet MS"/>
              </a:rPr>
              <a:t>О</a:t>
            </a:r>
            <a:r>
              <a:rPr sz="3600" spc="605" dirty="0" smtClean="0">
                <a:solidFill>
                  <a:srgbClr val="FAFAFA"/>
                </a:solidFill>
                <a:latin typeface="Trebuchet MS"/>
                <a:cs typeface="Trebuchet MS"/>
              </a:rPr>
              <a:t>П</a:t>
            </a:r>
            <a:r>
              <a:rPr sz="3600" spc="645" dirty="0" smtClean="0">
                <a:solidFill>
                  <a:srgbClr val="FAFAFA"/>
                </a:solidFill>
                <a:latin typeface="Trebuchet MS"/>
                <a:cs typeface="Trebuchet MS"/>
              </a:rPr>
              <a:t>А</a:t>
            </a:r>
            <a:r>
              <a:rPr sz="3600" spc="750" dirty="0" smtClean="0">
                <a:solidFill>
                  <a:srgbClr val="FAFAFA"/>
                </a:solidFill>
                <a:latin typeface="Trebuchet MS"/>
                <a:cs typeface="Trebuchet MS"/>
              </a:rPr>
              <a:t>С</a:t>
            </a:r>
            <a:r>
              <a:rPr sz="3600" spc="635" dirty="0" smtClean="0">
                <a:solidFill>
                  <a:srgbClr val="FAFAFA"/>
                </a:solidFill>
                <a:latin typeface="Trebuchet MS"/>
                <a:cs typeface="Trebuchet MS"/>
              </a:rPr>
              <a:t>Н</a:t>
            </a:r>
            <a:r>
              <a:rPr lang="ru-RU" sz="3600" spc="655" dirty="0" smtClean="0">
                <a:solidFill>
                  <a:srgbClr val="FAFAFA"/>
                </a:solidFill>
                <a:latin typeface="Trebuchet MS"/>
                <a:cs typeface="Trebuchet MS"/>
              </a:rPr>
              <a:t>УЮ</a:t>
            </a:r>
            <a:r>
              <a:rPr sz="3600" dirty="0">
                <a:solidFill>
                  <a:srgbClr val="FAFAFA"/>
                </a:solidFill>
                <a:latin typeface="Trebuchet MS"/>
                <a:cs typeface="Trebuchet MS"/>
              </a:rPr>
              <a:t>	</a:t>
            </a:r>
            <a:r>
              <a:rPr sz="3600" spc="270" dirty="0" smtClean="0">
                <a:solidFill>
                  <a:srgbClr val="FAFAFA"/>
                </a:solidFill>
                <a:latin typeface="Trebuchet MS"/>
                <a:cs typeface="Trebuchet MS"/>
              </a:rPr>
              <a:t>И</a:t>
            </a:r>
            <a:r>
              <a:rPr lang="ru-RU" sz="360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3600" spc="170" dirty="0" smtClean="0">
                <a:solidFill>
                  <a:srgbClr val="FAFAFA"/>
                </a:solidFill>
                <a:latin typeface="Trebuchet MS"/>
                <a:cs typeface="Trebuchet MS"/>
              </a:rPr>
              <a:t>К</a:t>
            </a:r>
            <a:r>
              <a:rPr sz="3600" spc="655" dirty="0" smtClean="0">
                <a:solidFill>
                  <a:srgbClr val="FAFAFA"/>
                </a:solidFill>
                <a:latin typeface="Trebuchet MS"/>
                <a:cs typeface="Trebuchet MS"/>
              </a:rPr>
              <a:t>О</a:t>
            </a:r>
            <a:r>
              <a:rPr sz="3600" spc="865" dirty="0" smtClean="0">
                <a:solidFill>
                  <a:srgbClr val="FAFAFA"/>
                </a:solidFill>
                <a:latin typeface="Trebuchet MS"/>
                <a:cs typeface="Trebuchet MS"/>
              </a:rPr>
              <a:t>М</a:t>
            </a:r>
            <a:r>
              <a:rPr sz="3600" spc="330" dirty="0" smtClean="0">
                <a:solidFill>
                  <a:srgbClr val="FAFAFA"/>
                </a:solidFill>
                <a:latin typeface="Trebuchet MS"/>
                <a:cs typeface="Trebuchet MS"/>
              </a:rPr>
              <a:t>Ф</a:t>
            </a:r>
            <a:r>
              <a:rPr sz="3600" spc="655" dirty="0" smtClean="0">
                <a:solidFill>
                  <a:srgbClr val="FAFAFA"/>
                </a:solidFill>
                <a:latin typeface="Trebuchet MS"/>
                <a:cs typeface="Trebuchet MS"/>
              </a:rPr>
              <a:t>О</a:t>
            </a:r>
            <a:r>
              <a:rPr sz="3600" spc="575" dirty="0" smtClean="0">
                <a:solidFill>
                  <a:srgbClr val="FAFAFA"/>
                </a:solidFill>
                <a:latin typeface="Trebuchet MS"/>
                <a:cs typeface="Trebuchet MS"/>
              </a:rPr>
              <a:t>Р</a:t>
            </a:r>
            <a:r>
              <a:rPr sz="3600" spc="280" dirty="0" smtClean="0">
                <a:solidFill>
                  <a:srgbClr val="FAFAFA"/>
                </a:solidFill>
                <a:latin typeface="Trebuchet MS"/>
                <a:cs typeface="Trebuchet MS"/>
              </a:rPr>
              <a:t>Т</a:t>
            </a:r>
            <a:r>
              <a:rPr sz="3600" spc="635" dirty="0" smtClean="0">
                <a:solidFill>
                  <a:srgbClr val="FAFAFA"/>
                </a:solidFill>
                <a:latin typeface="Trebuchet MS"/>
                <a:cs typeface="Trebuchet MS"/>
              </a:rPr>
              <a:t>Н</a:t>
            </a:r>
            <a:r>
              <a:rPr lang="ru-RU" sz="3600" spc="655" dirty="0" smtClean="0">
                <a:solidFill>
                  <a:srgbClr val="FAFAFA"/>
                </a:solidFill>
                <a:latin typeface="Trebuchet MS"/>
                <a:cs typeface="Trebuchet MS"/>
              </a:rPr>
              <a:t>УЮ</a:t>
            </a:r>
            <a:r>
              <a:rPr sz="3600" spc="170" dirty="0" smtClean="0">
                <a:solidFill>
                  <a:srgbClr val="FAFAFA"/>
                </a:solidFill>
                <a:latin typeface="Trebuchet MS"/>
                <a:cs typeface="Trebuchet MS"/>
              </a:rPr>
              <a:t>  </a:t>
            </a:r>
            <a:r>
              <a:rPr sz="3600" spc="465" dirty="0" smtClean="0">
                <a:solidFill>
                  <a:srgbClr val="FAFAFA"/>
                </a:solidFill>
                <a:latin typeface="Trebuchet MS"/>
                <a:cs typeface="Trebuchet MS"/>
              </a:rPr>
              <a:t>СРЕД</a:t>
            </a:r>
            <a:r>
              <a:rPr lang="ru-RU" sz="3600" spc="465" dirty="0" smtClean="0">
                <a:solidFill>
                  <a:srgbClr val="FAFAFA"/>
                </a:solidFill>
                <a:latin typeface="Trebuchet MS"/>
                <a:cs typeface="Trebuchet MS"/>
              </a:rPr>
              <a:t>У</a:t>
            </a:r>
            <a:r>
              <a:rPr sz="3600" spc="465" dirty="0">
                <a:solidFill>
                  <a:srgbClr val="FAFAFA"/>
                </a:solidFill>
                <a:latin typeface="Trebuchet MS"/>
                <a:cs typeface="Trebuchet MS"/>
              </a:rPr>
              <a:t>	</a:t>
            </a:r>
            <a:endParaRPr lang="ru-RU" sz="3600" spc="465" dirty="0" smtClean="0">
              <a:solidFill>
                <a:srgbClr val="FAFAFA"/>
              </a:solidFill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430"/>
              </a:spcBef>
              <a:tabLst>
                <a:tab pos="1708785" algn="l"/>
                <a:tab pos="3209290" algn="l"/>
                <a:tab pos="3820795" algn="l"/>
              </a:tabLst>
            </a:pPr>
            <a:r>
              <a:rPr sz="3600" spc="459" dirty="0" smtClean="0">
                <a:solidFill>
                  <a:srgbClr val="FAFAFA"/>
                </a:solidFill>
                <a:latin typeface="Trebuchet MS"/>
                <a:cs typeface="Trebuchet MS"/>
              </a:rPr>
              <a:t>НА</a:t>
            </a:r>
            <a:r>
              <a:rPr lang="ru-RU" sz="3600" spc="459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3600" spc="450" dirty="0" smtClean="0">
                <a:solidFill>
                  <a:srgbClr val="FAFAFA"/>
                </a:solidFill>
                <a:latin typeface="Trebuchet MS"/>
                <a:cs typeface="Trebuchet MS"/>
              </a:rPr>
              <a:t>УЛИЦАХ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38978" y="1182549"/>
            <a:ext cx="8311515" cy="314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7400"/>
              </a:lnSpc>
              <a:spcBef>
                <a:spcPts val="100"/>
              </a:spcBef>
            </a:pPr>
            <a:r>
              <a:rPr sz="6350" b="1" spc="35" dirty="0">
                <a:solidFill>
                  <a:srgbClr val="FAFAFA"/>
                </a:solidFill>
                <a:latin typeface="Trebuchet MS"/>
                <a:cs typeface="Trebuchet MS"/>
              </a:rPr>
              <a:t>Зачем </a:t>
            </a:r>
            <a:r>
              <a:rPr sz="6350" b="1" spc="-30" dirty="0">
                <a:solidFill>
                  <a:srgbClr val="FAFAFA"/>
                </a:solidFill>
                <a:latin typeface="Trebuchet MS"/>
                <a:cs typeface="Trebuchet MS"/>
              </a:rPr>
              <a:t>мы </a:t>
            </a:r>
            <a:r>
              <a:rPr sz="6350" b="1" spc="-2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6350" b="1" spc="185" dirty="0">
                <a:solidFill>
                  <a:srgbClr val="FAFAFA"/>
                </a:solidFill>
                <a:latin typeface="Trebuchet MS"/>
                <a:cs typeface="Trebuchet MS"/>
              </a:rPr>
              <a:t>разрабатываем</a:t>
            </a:r>
            <a:r>
              <a:rPr sz="6350" b="1" spc="-31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6350" b="1" spc="165" dirty="0">
                <a:solidFill>
                  <a:srgbClr val="FAFAFA"/>
                </a:solidFill>
                <a:latin typeface="Trebuchet MS"/>
                <a:cs typeface="Trebuchet MS"/>
              </a:rPr>
              <a:t>этот </a:t>
            </a:r>
            <a:r>
              <a:rPr sz="6350" b="1" spc="-190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6350" b="1" spc="165" dirty="0">
                <a:solidFill>
                  <a:srgbClr val="FAFAFA"/>
                </a:solidFill>
                <a:latin typeface="Trebuchet MS"/>
                <a:cs typeface="Trebuchet MS"/>
              </a:rPr>
              <a:t>продукт?</a:t>
            </a:r>
            <a:endParaRPr sz="6350">
              <a:latin typeface="Trebuchet MS"/>
              <a:cs typeface="Trebuchet M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046062" y="4696902"/>
            <a:ext cx="1651635" cy="227965"/>
            <a:chOff x="1046062" y="4696902"/>
            <a:chExt cx="1651635" cy="22796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6062" y="4696902"/>
              <a:ext cx="227544" cy="227592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2059" y="4696902"/>
              <a:ext cx="227544" cy="227592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58055" y="4696902"/>
              <a:ext cx="227544" cy="22759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14052" y="4696902"/>
              <a:ext cx="227544" cy="22759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70048" y="4696902"/>
              <a:ext cx="227544" cy="22759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2628900"/>
            <a:ext cx="16230600" cy="4448175"/>
          </a:xfrm>
          <a:custGeom>
            <a:avLst/>
            <a:gdLst/>
            <a:ahLst/>
            <a:cxnLst/>
            <a:rect l="l" t="t" r="r" b="b"/>
            <a:pathLst>
              <a:path w="16230600" h="4448175">
                <a:moveTo>
                  <a:pt x="16230598" y="4448174"/>
                </a:moveTo>
                <a:lnTo>
                  <a:pt x="0" y="4448174"/>
                </a:lnTo>
                <a:lnTo>
                  <a:pt x="0" y="0"/>
                </a:lnTo>
                <a:lnTo>
                  <a:pt x="16230598" y="0"/>
                </a:lnTo>
                <a:lnTo>
                  <a:pt x="16230598" y="4448174"/>
                </a:lnTo>
                <a:close/>
              </a:path>
            </a:pathLst>
          </a:custGeom>
          <a:solidFill>
            <a:srgbClr val="212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00200" y="4914900"/>
            <a:ext cx="9859010" cy="1073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85265" marR="5080" indent="-1473200">
              <a:lnSpc>
                <a:spcPct val="122800"/>
              </a:lnSpc>
              <a:spcBef>
                <a:spcPts val="95"/>
              </a:spcBef>
            </a:pPr>
            <a:r>
              <a:rPr sz="2800" spc="110" dirty="0">
                <a:solidFill>
                  <a:srgbClr val="FAFAFA"/>
                </a:solidFill>
                <a:latin typeface="Trebuchet MS"/>
                <a:cs typeface="Trebuchet MS"/>
              </a:rPr>
              <a:t>Мы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45" dirty="0">
                <a:solidFill>
                  <a:srgbClr val="FAFAFA"/>
                </a:solidFill>
                <a:latin typeface="Trebuchet MS"/>
                <a:cs typeface="Trebuchet MS"/>
              </a:rPr>
              <a:t>разработали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5" dirty="0">
                <a:solidFill>
                  <a:srgbClr val="FAFAFA"/>
                </a:solidFill>
                <a:latin typeface="Trebuchet MS"/>
                <a:cs typeface="Trebuchet MS"/>
              </a:rPr>
              <a:t>анимацию,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-15" dirty="0">
                <a:solidFill>
                  <a:srgbClr val="FAFAFA"/>
                </a:solidFill>
                <a:latin typeface="Trebuchet MS"/>
                <a:cs typeface="Trebuchet MS"/>
              </a:rPr>
              <a:t>в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75" dirty="0">
                <a:solidFill>
                  <a:srgbClr val="FAFAFA"/>
                </a:solidFill>
                <a:latin typeface="Trebuchet MS"/>
                <a:cs typeface="Trebuchet MS"/>
              </a:rPr>
              <a:t>которой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-15" dirty="0">
                <a:solidFill>
                  <a:srgbClr val="FAFAFA"/>
                </a:solidFill>
                <a:latin typeface="Trebuchet MS"/>
                <a:cs typeface="Trebuchet MS"/>
              </a:rPr>
              <a:t>наглядно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25" dirty="0">
                <a:solidFill>
                  <a:srgbClr val="FAFAFA"/>
                </a:solidFill>
                <a:latin typeface="Trebuchet MS"/>
                <a:cs typeface="Trebuchet MS"/>
              </a:rPr>
              <a:t>и</a:t>
            </a:r>
            <a:r>
              <a:rPr sz="2800" spc="-55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55" dirty="0">
                <a:solidFill>
                  <a:srgbClr val="FAFAFA"/>
                </a:solidFill>
                <a:latin typeface="Trebuchet MS"/>
                <a:cs typeface="Trebuchet MS"/>
              </a:rPr>
              <a:t>понятно </a:t>
            </a:r>
            <a:r>
              <a:rPr sz="2800" spc="-83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10" dirty="0">
                <a:solidFill>
                  <a:srgbClr val="FAFAFA"/>
                </a:solidFill>
                <a:latin typeface="Trebuchet MS"/>
                <a:cs typeface="Trebuchet MS"/>
              </a:rPr>
              <a:t>показана</a:t>
            </a:r>
            <a:r>
              <a:rPr sz="2800" spc="-6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80" dirty="0">
                <a:solidFill>
                  <a:srgbClr val="FAFAFA"/>
                </a:solidFill>
                <a:latin typeface="Trebuchet MS"/>
                <a:cs typeface="Trebuchet MS"/>
              </a:rPr>
              <a:t>работа</a:t>
            </a:r>
            <a:r>
              <a:rPr sz="2800" spc="-6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5" dirty="0">
                <a:solidFill>
                  <a:srgbClr val="FAFAFA"/>
                </a:solidFill>
                <a:latin typeface="Trebuchet MS"/>
                <a:cs typeface="Trebuchet MS"/>
              </a:rPr>
              <a:t>лежачего</a:t>
            </a:r>
            <a:r>
              <a:rPr sz="2800" spc="-60" dirty="0">
                <a:solidFill>
                  <a:srgbClr val="FAFAFA"/>
                </a:solidFill>
                <a:latin typeface="Trebuchet MS"/>
                <a:cs typeface="Trebuchet MS"/>
              </a:rPr>
              <a:t> </a:t>
            </a:r>
            <a:r>
              <a:rPr sz="2800" spc="35" dirty="0">
                <a:solidFill>
                  <a:srgbClr val="FAFAFA"/>
                </a:solidFill>
                <a:latin typeface="Trebuchet MS"/>
                <a:cs typeface="Trebuchet MS"/>
              </a:rPr>
              <a:t>полицейского</a:t>
            </a:r>
            <a:endParaRPr sz="28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43200" y="3390900"/>
            <a:ext cx="7452995" cy="8147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150" spc="270" dirty="0">
                <a:solidFill>
                  <a:srgbClr val="8BB461"/>
                </a:solidFill>
                <a:latin typeface="Trebuchet MS"/>
                <a:cs typeface="Trebuchet MS"/>
              </a:rPr>
              <a:t>«СлипКОП»</a:t>
            </a:r>
            <a:r>
              <a:rPr sz="5150" spc="-165" dirty="0">
                <a:solidFill>
                  <a:srgbClr val="8BB461"/>
                </a:solidFill>
                <a:latin typeface="Trebuchet MS"/>
                <a:cs typeface="Trebuchet MS"/>
              </a:rPr>
              <a:t> </a:t>
            </a:r>
            <a:r>
              <a:rPr sz="5150" spc="50" dirty="0">
                <a:solidFill>
                  <a:srgbClr val="8BB461"/>
                </a:solidFill>
                <a:latin typeface="Trebuchet MS"/>
                <a:cs typeface="Trebuchet MS"/>
              </a:rPr>
              <a:t>в</a:t>
            </a:r>
            <a:r>
              <a:rPr sz="5150" spc="-160" dirty="0">
                <a:solidFill>
                  <a:srgbClr val="8BB461"/>
                </a:solidFill>
                <a:latin typeface="Trebuchet MS"/>
                <a:cs typeface="Trebuchet MS"/>
              </a:rPr>
              <a:t> </a:t>
            </a:r>
            <a:r>
              <a:rPr sz="5150" spc="160" dirty="0">
                <a:solidFill>
                  <a:srgbClr val="8BB461"/>
                </a:solidFill>
                <a:latin typeface="Trebuchet MS"/>
                <a:cs typeface="Trebuchet MS"/>
              </a:rPr>
              <a:t>действии</a:t>
            </a:r>
            <a:endParaRPr sz="5150" dirty="0">
              <a:latin typeface="Trebuchet MS"/>
              <a:cs typeface="Trebuchet M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3792200" y="4000500"/>
            <a:ext cx="2578735" cy="1813560"/>
            <a:chOff x="13414654" y="6125950"/>
            <a:chExt cx="2578735" cy="1813560"/>
          </a:xfrm>
        </p:grpSpPr>
        <p:sp>
          <p:nvSpPr>
            <p:cNvPr id="6" name="object 6"/>
            <p:cNvSpPr/>
            <p:nvPr/>
          </p:nvSpPr>
          <p:spPr>
            <a:xfrm>
              <a:off x="13414654" y="6125950"/>
              <a:ext cx="2578735" cy="1813560"/>
            </a:xfrm>
            <a:custGeom>
              <a:avLst/>
              <a:gdLst/>
              <a:ahLst/>
              <a:cxnLst/>
              <a:rect l="l" t="t" r="r" b="b"/>
              <a:pathLst>
                <a:path w="2578734" h="1813559">
                  <a:moveTo>
                    <a:pt x="1289285" y="1812966"/>
                  </a:moveTo>
                  <a:lnTo>
                    <a:pt x="928243" y="1807352"/>
                  </a:lnTo>
                  <a:lnTo>
                    <a:pt x="636520" y="1799341"/>
                  </a:lnTo>
                  <a:lnTo>
                    <a:pt x="412510" y="1786977"/>
                  </a:lnTo>
                  <a:lnTo>
                    <a:pt x="335166" y="1776388"/>
                  </a:lnTo>
                  <a:lnTo>
                    <a:pt x="285715" y="1766286"/>
                  </a:lnTo>
                  <a:lnTo>
                    <a:pt x="232856" y="1748530"/>
                  </a:lnTo>
                  <a:lnTo>
                    <a:pt x="179422" y="1719783"/>
                  </a:lnTo>
                  <a:lnTo>
                    <a:pt x="128246" y="1676710"/>
                  </a:lnTo>
                  <a:lnTo>
                    <a:pt x="79641" y="1603732"/>
                  </a:lnTo>
                  <a:lnTo>
                    <a:pt x="48029" y="1519447"/>
                  </a:lnTo>
                  <a:lnTo>
                    <a:pt x="30902" y="1449829"/>
                  </a:lnTo>
                  <a:lnTo>
                    <a:pt x="21723" y="1384989"/>
                  </a:lnTo>
                  <a:lnTo>
                    <a:pt x="12868" y="1290461"/>
                  </a:lnTo>
                  <a:lnTo>
                    <a:pt x="4020" y="1156854"/>
                  </a:lnTo>
                  <a:lnTo>
                    <a:pt x="0" y="1003755"/>
                  </a:lnTo>
                  <a:lnTo>
                    <a:pt x="0" y="808202"/>
                  </a:lnTo>
                  <a:lnTo>
                    <a:pt x="4023" y="654996"/>
                  </a:lnTo>
                  <a:lnTo>
                    <a:pt x="12875" y="521401"/>
                  </a:lnTo>
                  <a:lnTo>
                    <a:pt x="21726" y="426932"/>
                  </a:lnTo>
                  <a:lnTo>
                    <a:pt x="30902" y="362128"/>
                  </a:lnTo>
                  <a:lnTo>
                    <a:pt x="48029" y="292509"/>
                  </a:lnTo>
                  <a:lnTo>
                    <a:pt x="79641" y="208224"/>
                  </a:lnTo>
                  <a:lnTo>
                    <a:pt x="128246" y="135247"/>
                  </a:lnTo>
                  <a:lnTo>
                    <a:pt x="177899" y="91915"/>
                  </a:lnTo>
                  <a:lnTo>
                    <a:pt x="227573" y="62623"/>
                  </a:lnTo>
                  <a:lnTo>
                    <a:pt x="275270" y="44377"/>
                  </a:lnTo>
                  <a:lnTo>
                    <a:pt x="318990" y="34185"/>
                  </a:lnTo>
                  <a:lnTo>
                    <a:pt x="386507" y="25989"/>
                  </a:lnTo>
                  <a:lnTo>
                    <a:pt x="679789" y="10964"/>
                  </a:lnTo>
                  <a:lnTo>
                    <a:pt x="973023" y="3248"/>
                  </a:lnTo>
                  <a:lnTo>
                    <a:pt x="1289790" y="0"/>
                  </a:lnTo>
                  <a:lnTo>
                    <a:pt x="1605548" y="3248"/>
                  </a:lnTo>
                  <a:lnTo>
                    <a:pt x="1898781" y="10964"/>
                  </a:lnTo>
                  <a:lnTo>
                    <a:pt x="2192063" y="25989"/>
                  </a:lnTo>
                  <a:lnTo>
                    <a:pt x="2259580" y="34185"/>
                  </a:lnTo>
                  <a:lnTo>
                    <a:pt x="2303301" y="44377"/>
                  </a:lnTo>
                  <a:lnTo>
                    <a:pt x="2350997" y="62623"/>
                  </a:lnTo>
                  <a:lnTo>
                    <a:pt x="2400671" y="91915"/>
                  </a:lnTo>
                  <a:lnTo>
                    <a:pt x="2450324" y="135247"/>
                  </a:lnTo>
                  <a:lnTo>
                    <a:pt x="2498929" y="208224"/>
                  </a:lnTo>
                  <a:lnTo>
                    <a:pt x="2530541" y="292509"/>
                  </a:lnTo>
                  <a:lnTo>
                    <a:pt x="2547669" y="362128"/>
                  </a:lnTo>
                  <a:lnTo>
                    <a:pt x="2556844" y="426932"/>
                  </a:lnTo>
                  <a:lnTo>
                    <a:pt x="2565237" y="516512"/>
                  </a:lnTo>
                  <a:lnTo>
                    <a:pt x="1022946" y="516512"/>
                  </a:lnTo>
                  <a:lnTo>
                    <a:pt x="1022946" y="1240689"/>
                  </a:lnTo>
                  <a:lnTo>
                    <a:pt x="2568993" y="1240689"/>
                  </a:lnTo>
                  <a:lnTo>
                    <a:pt x="2565687" y="1290556"/>
                  </a:lnTo>
                  <a:lnTo>
                    <a:pt x="2556840" y="1385024"/>
                  </a:lnTo>
                  <a:lnTo>
                    <a:pt x="2547669" y="1449829"/>
                  </a:lnTo>
                  <a:lnTo>
                    <a:pt x="2530541" y="1519447"/>
                  </a:lnTo>
                  <a:lnTo>
                    <a:pt x="2498929" y="1603732"/>
                  </a:lnTo>
                  <a:lnTo>
                    <a:pt x="2450324" y="1676710"/>
                  </a:lnTo>
                  <a:lnTo>
                    <a:pt x="2400688" y="1720041"/>
                  </a:lnTo>
                  <a:lnTo>
                    <a:pt x="2351053" y="1749333"/>
                  </a:lnTo>
                  <a:lnTo>
                    <a:pt x="2303395" y="1767579"/>
                  </a:lnTo>
                  <a:lnTo>
                    <a:pt x="2259692" y="1777771"/>
                  </a:lnTo>
                  <a:lnTo>
                    <a:pt x="2221922" y="1782903"/>
                  </a:lnTo>
                  <a:lnTo>
                    <a:pt x="1898703" y="1801257"/>
                  </a:lnTo>
                  <a:lnTo>
                    <a:pt x="1605295" y="1809308"/>
                  </a:lnTo>
                  <a:lnTo>
                    <a:pt x="1289285" y="1812966"/>
                  </a:lnTo>
                  <a:close/>
                </a:path>
                <a:path w="2578734" h="1813559">
                  <a:moveTo>
                    <a:pt x="2568993" y="1240689"/>
                  </a:moveTo>
                  <a:lnTo>
                    <a:pt x="1022946" y="1240689"/>
                  </a:lnTo>
                  <a:lnTo>
                    <a:pt x="1719720" y="879862"/>
                  </a:lnTo>
                  <a:lnTo>
                    <a:pt x="1022946" y="516512"/>
                  </a:lnTo>
                  <a:lnTo>
                    <a:pt x="2565237" y="516512"/>
                  </a:lnTo>
                  <a:lnTo>
                    <a:pt x="2565696" y="521401"/>
                  </a:lnTo>
                  <a:lnTo>
                    <a:pt x="2574547" y="654996"/>
                  </a:lnTo>
                  <a:lnTo>
                    <a:pt x="2578571" y="808202"/>
                  </a:lnTo>
                  <a:lnTo>
                    <a:pt x="2578571" y="1003755"/>
                  </a:lnTo>
                  <a:lnTo>
                    <a:pt x="2574540" y="1156960"/>
                  </a:lnTo>
                  <a:lnTo>
                    <a:pt x="2568993" y="1240689"/>
                  </a:lnTo>
                  <a:close/>
                </a:path>
              </a:pathLst>
            </a:custGeom>
            <a:solidFill>
              <a:srgbClr val="8BB4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437600" y="6642462"/>
              <a:ext cx="697230" cy="724535"/>
            </a:xfrm>
            <a:custGeom>
              <a:avLst/>
              <a:gdLst/>
              <a:ahLst/>
              <a:cxnLst/>
              <a:rect l="l" t="t" r="r" b="b"/>
              <a:pathLst>
                <a:path w="697230" h="724534">
                  <a:moveTo>
                    <a:pt x="0" y="724177"/>
                  </a:moveTo>
                  <a:lnTo>
                    <a:pt x="0" y="0"/>
                  </a:lnTo>
                  <a:lnTo>
                    <a:pt x="696774" y="363350"/>
                  </a:lnTo>
                  <a:lnTo>
                    <a:pt x="0" y="724177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щита проект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-19050"/>
            <a:ext cx="13741400" cy="1030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424918" y="1022732"/>
            <a:ext cx="10863580" cy="2590800"/>
          </a:xfrm>
          <a:custGeom>
            <a:avLst/>
            <a:gdLst/>
            <a:ahLst/>
            <a:cxnLst/>
            <a:rect l="l" t="t" r="r" b="b"/>
            <a:pathLst>
              <a:path w="10863580" h="2590800">
                <a:moveTo>
                  <a:pt x="0" y="0"/>
                </a:moveTo>
                <a:lnTo>
                  <a:pt x="10863081" y="0"/>
                </a:lnTo>
                <a:lnTo>
                  <a:pt x="10863081" y="2590799"/>
                </a:lnTo>
                <a:lnTo>
                  <a:pt x="0" y="2590799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810669"/>
            <a:ext cx="18288000" cy="8705850"/>
            <a:chOff x="0" y="810669"/>
            <a:chExt cx="18288000" cy="8705850"/>
          </a:xfrm>
        </p:grpSpPr>
        <p:sp>
          <p:nvSpPr>
            <p:cNvPr id="4" name="object 4"/>
            <p:cNvSpPr/>
            <p:nvPr/>
          </p:nvSpPr>
          <p:spPr>
            <a:xfrm>
              <a:off x="7395845" y="6665722"/>
              <a:ext cx="10892155" cy="2590800"/>
            </a:xfrm>
            <a:custGeom>
              <a:avLst/>
              <a:gdLst/>
              <a:ahLst/>
              <a:cxnLst/>
              <a:rect l="l" t="t" r="r" b="b"/>
              <a:pathLst>
                <a:path w="10892155" h="2590800">
                  <a:moveTo>
                    <a:pt x="0" y="0"/>
                  </a:moveTo>
                  <a:lnTo>
                    <a:pt x="10892154" y="0"/>
                  </a:lnTo>
                  <a:lnTo>
                    <a:pt x="10892154" y="2590799"/>
                  </a:lnTo>
                  <a:lnTo>
                    <a:pt x="0" y="2590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810669"/>
              <a:ext cx="7392670" cy="8705850"/>
            </a:xfrm>
            <a:custGeom>
              <a:avLst/>
              <a:gdLst/>
              <a:ahLst/>
              <a:cxnLst/>
              <a:rect l="l" t="t" r="r" b="b"/>
              <a:pathLst>
                <a:path w="7392670" h="8705850">
                  <a:moveTo>
                    <a:pt x="0" y="0"/>
                  </a:moveTo>
                  <a:lnTo>
                    <a:pt x="7392163" y="0"/>
                  </a:lnTo>
                  <a:lnTo>
                    <a:pt x="7392163" y="8705848"/>
                  </a:lnTo>
                  <a:lnTo>
                    <a:pt x="0" y="87058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BB46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143000" y="1028700"/>
            <a:ext cx="9899840" cy="3918739"/>
            <a:chOff x="848804" y="1022732"/>
            <a:chExt cx="9899840" cy="3918739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8804" y="4731922"/>
              <a:ext cx="209505" cy="2095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76578" y="4731922"/>
              <a:ext cx="209505" cy="20954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04352" y="4731922"/>
              <a:ext cx="209505" cy="20954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32126" y="4731922"/>
              <a:ext cx="209505" cy="2095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9900" y="4731922"/>
              <a:ext cx="209505" cy="20954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95845" y="1022732"/>
              <a:ext cx="3352799" cy="2600324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609600" y="1638300"/>
            <a:ext cx="5715000" cy="5940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6900"/>
              </a:lnSpc>
              <a:spcBef>
                <a:spcPts val="100"/>
              </a:spcBef>
              <a:tabLst>
                <a:tab pos="1276350" algn="l"/>
              </a:tabLst>
            </a:pPr>
            <a:r>
              <a:rPr lang="ru-RU" sz="3800" spc="345" dirty="0" smtClean="0">
                <a:solidFill>
                  <a:srgbClr val="212320"/>
                </a:solidFill>
                <a:latin typeface="Trebuchet MS"/>
                <a:cs typeface="Trebuchet MS"/>
              </a:rPr>
              <a:t>Наша команда</a:t>
            </a:r>
            <a:endParaRPr sz="3800" dirty="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433061" y="1241084"/>
            <a:ext cx="4440555" cy="2050414"/>
          </a:xfrm>
          <a:prstGeom prst="rect">
            <a:avLst/>
          </a:prstGeom>
        </p:spPr>
        <p:txBody>
          <a:bodyPr vert="horz" wrap="square" lIns="0" tIns="2178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714"/>
              </a:spcBef>
              <a:tabLst>
                <a:tab pos="1643380" algn="l"/>
              </a:tabLst>
            </a:pPr>
            <a:r>
              <a:rPr sz="3600" spc="555" dirty="0">
                <a:solidFill>
                  <a:srgbClr val="212320"/>
                </a:solidFill>
                <a:latin typeface="Trebuchet MS"/>
                <a:cs typeface="Trebuchet MS"/>
              </a:rPr>
              <a:t>ИВАН	</a:t>
            </a:r>
            <a:r>
              <a:rPr sz="3600" spc="560" dirty="0">
                <a:solidFill>
                  <a:srgbClr val="212320"/>
                </a:solidFill>
                <a:latin typeface="Trebuchet MS"/>
                <a:cs typeface="Trebuchet MS"/>
              </a:rPr>
              <a:t>САВЕНКОВ</a:t>
            </a:r>
            <a:endParaRPr sz="3600">
              <a:latin typeface="Trebuchet MS"/>
              <a:cs typeface="Trebuchet MS"/>
            </a:endParaRPr>
          </a:p>
          <a:p>
            <a:pPr marL="12700" marR="5080">
              <a:lnSpc>
                <a:spcPct val="123000"/>
              </a:lnSpc>
              <a:spcBef>
                <a:spcPts val="555"/>
              </a:spcBef>
            </a:pPr>
            <a:r>
              <a:rPr sz="3200" spc="30" dirty="0">
                <a:solidFill>
                  <a:srgbClr val="212320"/>
                </a:solidFill>
                <a:latin typeface="Trebuchet MS"/>
                <a:cs typeface="Trebuchet MS"/>
              </a:rPr>
              <a:t>Руководитель</a:t>
            </a:r>
            <a:r>
              <a:rPr sz="3200" spc="-11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10" dirty="0">
                <a:solidFill>
                  <a:srgbClr val="212320"/>
                </a:solidFill>
                <a:latin typeface="Trebuchet MS"/>
                <a:cs typeface="Trebuchet MS"/>
              </a:rPr>
              <a:t>проекта, </a:t>
            </a:r>
            <a:r>
              <a:rPr sz="3200" spc="-95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30" dirty="0">
                <a:solidFill>
                  <a:srgbClr val="212320"/>
                </a:solidFill>
                <a:latin typeface="Trebuchet MS"/>
                <a:cs typeface="Trebuchet MS"/>
              </a:rPr>
              <a:t>наставник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433061" y="7168339"/>
            <a:ext cx="5902325" cy="1371600"/>
          </a:xfrm>
          <a:prstGeom prst="rect">
            <a:avLst/>
          </a:prstGeom>
        </p:spPr>
        <p:txBody>
          <a:bodyPr vert="horz" wrap="square" lIns="0" tIns="176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90"/>
              </a:spcBef>
              <a:tabLst>
                <a:tab pos="2009139" algn="l"/>
              </a:tabLst>
            </a:pPr>
            <a:r>
              <a:rPr lang="ru-RU" sz="3600" spc="320" dirty="0" smtClean="0">
                <a:solidFill>
                  <a:srgbClr val="212320"/>
                </a:solidFill>
                <a:latin typeface="Trebuchet MS"/>
                <a:cs typeface="Trebuchet MS"/>
              </a:rPr>
              <a:t>Панов Юрий</a:t>
            </a:r>
            <a:endParaRPr sz="36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150"/>
              </a:spcBef>
            </a:pPr>
            <a:r>
              <a:rPr sz="3200" spc="135" dirty="0">
                <a:solidFill>
                  <a:srgbClr val="212320"/>
                </a:solidFill>
                <a:latin typeface="Trebuchet MS"/>
                <a:cs typeface="Trebuchet MS"/>
              </a:rPr>
              <a:t>Автор</a:t>
            </a:r>
            <a:r>
              <a:rPr sz="3200" spc="-105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60" dirty="0">
                <a:solidFill>
                  <a:srgbClr val="212320"/>
                </a:solidFill>
                <a:latin typeface="Trebuchet MS"/>
                <a:cs typeface="Trebuchet MS"/>
              </a:rPr>
              <a:t>проекта</a:t>
            </a:r>
            <a:endParaRPr sz="3200" dirty="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049440" y="9640904"/>
            <a:ext cx="52228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20" dirty="0">
                <a:solidFill>
                  <a:srgbClr val="212320"/>
                </a:solidFill>
                <a:latin typeface="Trebuchet MS"/>
                <a:cs typeface="Trebuchet MS"/>
              </a:rPr>
              <a:t>«Интеграл»</a:t>
            </a:r>
            <a:r>
              <a:rPr sz="2400" spc="14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2400" spc="-755" dirty="0">
                <a:solidFill>
                  <a:srgbClr val="212320"/>
                </a:solidFill>
                <a:latin typeface="Trebuchet MS"/>
                <a:cs typeface="Trebuchet MS"/>
              </a:rPr>
              <a:t>|</a:t>
            </a:r>
            <a:r>
              <a:rPr sz="2400" spc="145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2400" spc="150" dirty="0">
                <a:solidFill>
                  <a:srgbClr val="212320"/>
                </a:solidFill>
                <a:latin typeface="Trebuchet MS"/>
                <a:cs typeface="Trebuchet MS"/>
              </a:rPr>
              <a:t>«ЭкоВелосипедист»</a:t>
            </a:r>
            <a:endParaRPr sz="2400">
              <a:latin typeface="Trebuchet MS"/>
              <a:cs typeface="Trebuchet MS"/>
            </a:endParaRPr>
          </a:p>
        </p:txBody>
      </p:sp>
      <p:pic>
        <p:nvPicPr>
          <p:cNvPr id="1026" name="Picture 2" descr="C:\Users\ars\Desktop\Pw67CJ7JwGU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8305800" y="6667500"/>
            <a:ext cx="1905000" cy="2592419"/>
          </a:xfrm>
          <a:prstGeom prst="rect">
            <a:avLst/>
          </a:prstGeom>
          <a:noFill/>
        </p:spPr>
      </p:pic>
      <p:sp>
        <p:nvSpPr>
          <p:cNvPr id="20" name="object 15"/>
          <p:cNvSpPr txBox="1"/>
          <p:nvPr/>
        </p:nvSpPr>
        <p:spPr>
          <a:xfrm>
            <a:off x="762000" y="6819900"/>
            <a:ext cx="5715000" cy="12196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6900"/>
              </a:lnSpc>
              <a:spcBef>
                <a:spcPts val="100"/>
              </a:spcBef>
              <a:tabLst>
                <a:tab pos="1276350" algn="l"/>
              </a:tabLst>
            </a:pPr>
            <a:r>
              <a:rPr lang="ru-RU" sz="3800" spc="345" dirty="0" smtClean="0">
                <a:solidFill>
                  <a:srgbClr val="212320"/>
                </a:solidFill>
                <a:latin typeface="Trebuchet MS"/>
                <a:cs typeface="Trebuchet MS"/>
              </a:rPr>
              <a:t>Спасибо за внимание!</a:t>
            </a:r>
            <a:endParaRPr sz="3800" dirty="0"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6000" y="2730724"/>
            <a:ext cx="7442200" cy="10887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ru-RU" sz="7000" b="1" spc="385" dirty="0" smtClean="0">
                <a:latin typeface="Trebuchet MS"/>
                <a:cs typeface="Trebuchet MS"/>
              </a:rPr>
              <a:t>Актуальность</a:t>
            </a:r>
            <a:r>
              <a:rPr sz="7000" b="1" spc="350" dirty="0" smtClean="0">
                <a:latin typeface="Trebuchet MS"/>
                <a:cs typeface="Trebuchet MS"/>
              </a:rPr>
              <a:t>-</a:t>
            </a:r>
            <a:endParaRPr sz="7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6000" y="5289067"/>
            <a:ext cx="8326120" cy="3225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4200" spc="70" dirty="0">
                <a:solidFill>
                  <a:srgbClr val="FFFFFF"/>
                </a:solidFill>
                <a:latin typeface="Trebuchet MS"/>
                <a:cs typeface="Trebuchet MS"/>
              </a:rPr>
              <a:t>Столкновения</a:t>
            </a:r>
            <a:r>
              <a:rPr sz="42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200" spc="85" dirty="0">
                <a:solidFill>
                  <a:srgbClr val="FFFFFF"/>
                </a:solidFill>
                <a:latin typeface="Trebuchet MS"/>
                <a:cs typeface="Trebuchet MS"/>
              </a:rPr>
              <a:t>велосипедистов</a:t>
            </a:r>
            <a:r>
              <a:rPr sz="4200" spc="-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200" spc="170" dirty="0">
                <a:solidFill>
                  <a:srgbClr val="FFFFFF"/>
                </a:solidFill>
                <a:latin typeface="Trebuchet MS"/>
                <a:cs typeface="Trebuchet MS"/>
              </a:rPr>
              <a:t>с </a:t>
            </a:r>
            <a:r>
              <a:rPr sz="4200" spc="-125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200" spc="60" dirty="0">
                <a:solidFill>
                  <a:srgbClr val="FFFFFF"/>
                </a:solidFill>
                <a:latin typeface="Trebuchet MS"/>
                <a:cs typeface="Trebuchet MS"/>
              </a:rPr>
              <a:t>пешеходами на </a:t>
            </a:r>
            <a:r>
              <a:rPr sz="4200" spc="100" dirty="0">
                <a:solidFill>
                  <a:srgbClr val="FFFFFF"/>
                </a:solidFill>
                <a:latin typeface="Trebuchet MS"/>
                <a:cs typeface="Trebuchet MS"/>
              </a:rPr>
              <a:t>пересечении </a:t>
            </a:r>
            <a:r>
              <a:rPr sz="4200" spc="10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200" spc="80" dirty="0">
                <a:solidFill>
                  <a:srgbClr val="FFFFFF"/>
                </a:solidFill>
                <a:latin typeface="Trebuchet MS"/>
                <a:cs typeface="Trebuchet MS"/>
              </a:rPr>
              <a:t>велосипедной </a:t>
            </a:r>
            <a:r>
              <a:rPr sz="4200" spc="35" dirty="0">
                <a:solidFill>
                  <a:srgbClr val="FFFFFF"/>
                </a:solidFill>
                <a:latin typeface="Trebuchet MS"/>
                <a:cs typeface="Trebuchet MS"/>
              </a:rPr>
              <a:t>и </a:t>
            </a:r>
            <a:r>
              <a:rPr sz="4200" spc="80" dirty="0">
                <a:solidFill>
                  <a:srgbClr val="FFFFFF"/>
                </a:solidFill>
                <a:latin typeface="Trebuchet MS"/>
                <a:cs typeface="Trebuchet MS"/>
              </a:rPr>
              <a:t>пешеходной </a:t>
            </a:r>
            <a:r>
              <a:rPr sz="4200" spc="8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4200" spc="65" dirty="0">
                <a:solidFill>
                  <a:srgbClr val="FFFFFF"/>
                </a:solidFill>
                <a:latin typeface="Trebuchet MS"/>
                <a:cs typeface="Trebuchet MS"/>
              </a:rPr>
              <a:t>дорожек</a:t>
            </a:r>
            <a:endParaRPr sz="420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194800" y="0"/>
            <a:ext cx="5093335" cy="10287000"/>
            <a:chOff x="13194800" y="0"/>
            <a:chExt cx="5093335" cy="10287000"/>
          </a:xfrm>
        </p:grpSpPr>
        <p:sp>
          <p:nvSpPr>
            <p:cNvPr id="5" name="object 5"/>
            <p:cNvSpPr/>
            <p:nvPr/>
          </p:nvSpPr>
          <p:spPr>
            <a:xfrm>
              <a:off x="13194800" y="0"/>
              <a:ext cx="5093335" cy="10287000"/>
            </a:xfrm>
            <a:custGeom>
              <a:avLst/>
              <a:gdLst/>
              <a:ahLst/>
              <a:cxnLst/>
              <a:rect l="l" t="t" r="r" b="b"/>
              <a:pathLst>
                <a:path w="5093334" h="10287000">
                  <a:moveTo>
                    <a:pt x="5093198" y="10286998"/>
                  </a:moveTo>
                  <a:lnTo>
                    <a:pt x="0" y="10286998"/>
                  </a:lnTo>
                  <a:lnTo>
                    <a:pt x="0" y="0"/>
                  </a:lnTo>
                  <a:lnTo>
                    <a:pt x="5093198" y="0"/>
                  </a:lnTo>
                  <a:lnTo>
                    <a:pt x="5093198" y="10286998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54808" y="6705761"/>
              <a:ext cx="3000145" cy="25399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1790700"/>
            <a:ext cx="7442200" cy="108876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ru-RU" sz="7000" b="1" spc="385" dirty="0" smtClean="0">
                <a:latin typeface="Trebuchet MS"/>
                <a:cs typeface="Trebuchet MS"/>
              </a:rPr>
              <a:t>Цель проекта</a:t>
            </a:r>
            <a:r>
              <a:rPr lang="ru-RU" sz="7000" b="1" spc="350" dirty="0" smtClean="0"/>
              <a:t>:</a:t>
            </a:r>
            <a:endParaRPr sz="7000" dirty="0">
              <a:latin typeface="Trebuchet MS"/>
              <a:cs typeface="Trebuchet M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3194800" y="0"/>
            <a:ext cx="5093335" cy="10287000"/>
            <a:chOff x="13194800" y="0"/>
            <a:chExt cx="5093335" cy="10287000"/>
          </a:xfrm>
        </p:grpSpPr>
        <p:sp>
          <p:nvSpPr>
            <p:cNvPr id="5" name="object 5"/>
            <p:cNvSpPr/>
            <p:nvPr/>
          </p:nvSpPr>
          <p:spPr>
            <a:xfrm>
              <a:off x="13194800" y="0"/>
              <a:ext cx="5093335" cy="10287000"/>
            </a:xfrm>
            <a:custGeom>
              <a:avLst/>
              <a:gdLst/>
              <a:ahLst/>
              <a:cxnLst/>
              <a:rect l="l" t="t" r="r" b="b"/>
              <a:pathLst>
                <a:path w="5093334" h="10287000">
                  <a:moveTo>
                    <a:pt x="5093198" y="10286998"/>
                  </a:moveTo>
                  <a:lnTo>
                    <a:pt x="0" y="10286998"/>
                  </a:lnTo>
                  <a:lnTo>
                    <a:pt x="0" y="0"/>
                  </a:lnTo>
                  <a:lnTo>
                    <a:pt x="5093198" y="0"/>
                  </a:lnTo>
                  <a:lnTo>
                    <a:pt x="5093198" y="10286998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54808" y="6705761"/>
              <a:ext cx="3000145" cy="2539999"/>
            </a:xfrm>
            <a:prstGeom prst="rect">
              <a:avLst/>
            </a:prstGeom>
          </p:spPr>
        </p:pic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4059956"/>
            <a:ext cx="12192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оздать альтернативный и безопасный вариант лежачих полицейских, существующих</a:t>
            </a:r>
            <a:r>
              <a:rPr kumimoji="0" lang="ru-RU" sz="48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данный период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5924" y="1028701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11812074" y="2590799"/>
                </a:moveTo>
                <a:lnTo>
                  <a:pt x="0" y="2590799"/>
                </a:lnTo>
                <a:lnTo>
                  <a:pt x="0" y="0"/>
                </a:lnTo>
                <a:lnTo>
                  <a:pt x="11812074" y="0"/>
                </a:lnTo>
                <a:lnTo>
                  <a:pt x="11812074" y="25907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75924" y="6665724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11812074" y="2590799"/>
                </a:moveTo>
                <a:lnTo>
                  <a:pt x="0" y="2590799"/>
                </a:lnTo>
                <a:lnTo>
                  <a:pt x="0" y="0"/>
                </a:lnTo>
                <a:lnTo>
                  <a:pt x="11812074" y="0"/>
                </a:lnTo>
                <a:lnTo>
                  <a:pt x="11812074" y="25907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75924" y="3847212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0" y="0"/>
                </a:moveTo>
                <a:lnTo>
                  <a:pt x="11812074" y="0"/>
                </a:lnTo>
                <a:lnTo>
                  <a:pt x="11812074" y="2590799"/>
                </a:lnTo>
                <a:lnTo>
                  <a:pt x="0" y="2590799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6963168"/>
            <a:ext cx="2704713" cy="22860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5924" y="6665724"/>
            <a:ext cx="3667124" cy="25907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75924" y="1028701"/>
            <a:ext cx="3667124" cy="25907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75924" y="3847212"/>
            <a:ext cx="3667124" cy="2590799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14400" y="1714500"/>
            <a:ext cx="5060860" cy="206255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9000"/>
              </a:lnSpc>
              <a:spcBef>
                <a:spcPts val="90"/>
              </a:spcBef>
            </a:pPr>
            <a:r>
              <a:rPr lang="ru-RU" sz="6350" spc="325" dirty="0" smtClean="0">
                <a:solidFill>
                  <a:srgbClr val="FAFAFA"/>
                </a:solidFill>
              </a:rPr>
              <a:t>Задачи </a:t>
            </a:r>
            <a:r>
              <a:rPr lang="ru-RU" sz="6350" spc="245" dirty="0" smtClean="0">
                <a:solidFill>
                  <a:srgbClr val="FAFAFA"/>
                </a:solidFill>
              </a:rPr>
              <a:t>проекта</a:t>
            </a:r>
            <a:endParaRPr sz="6350" dirty="0"/>
          </a:p>
        </p:txBody>
      </p:sp>
      <p:sp>
        <p:nvSpPr>
          <p:cNvPr id="10" name="object 10"/>
          <p:cNvSpPr txBox="1"/>
          <p:nvPr/>
        </p:nvSpPr>
        <p:spPr>
          <a:xfrm>
            <a:off x="10540583" y="1335935"/>
            <a:ext cx="7442617" cy="1627369"/>
          </a:xfrm>
          <a:prstGeom prst="rect">
            <a:avLst/>
          </a:prstGeom>
        </p:spPr>
        <p:txBody>
          <a:bodyPr vert="horz" wrap="square" lIns="0" tIns="2451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30"/>
              </a:spcBef>
              <a:tabLst>
                <a:tab pos="1487170" algn="l"/>
              </a:tabLst>
            </a:pPr>
            <a:r>
              <a:rPr sz="4200" spc="-630" dirty="0" smtClean="0">
                <a:solidFill>
                  <a:srgbClr val="212320"/>
                </a:solidFill>
                <a:latin typeface="Trebuchet MS"/>
                <a:cs typeface="Trebuchet MS"/>
              </a:rPr>
              <a:t>1</a:t>
            </a:r>
            <a:endParaRPr sz="4200" dirty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390"/>
              </a:spcBef>
            </a:pPr>
            <a:r>
              <a:rPr lang="ru-RU" sz="3600" dirty="0" smtClean="0"/>
              <a:t>Изучить </a:t>
            </a:r>
            <a:r>
              <a:rPr lang="ru-RU" sz="3600" dirty="0"/>
              <a:t>литературный обзор по теме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439401" y="4000500"/>
            <a:ext cx="7848600" cy="5011244"/>
          </a:xfrm>
          <a:prstGeom prst="rect">
            <a:avLst/>
          </a:prstGeom>
        </p:spPr>
        <p:txBody>
          <a:bodyPr vert="horz" wrap="square" lIns="0" tIns="2451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30"/>
              </a:spcBef>
              <a:tabLst>
                <a:tab pos="1487170" algn="l"/>
              </a:tabLst>
            </a:pPr>
            <a:r>
              <a:rPr sz="4200" spc="-165" dirty="0" smtClean="0">
                <a:solidFill>
                  <a:srgbClr val="212320"/>
                </a:solidFill>
                <a:latin typeface="Trebuchet MS"/>
                <a:cs typeface="Trebuchet MS"/>
              </a:rPr>
              <a:t>2</a:t>
            </a:r>
            <a:endParaRPr lang="ru-RU" sz="4200" dirty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930"/>
              </a:spcBef>
              <a:tabLst>
                <a:tab pos="1487170" algn="l"/>
              </a:tabLst>
            </a:pPr>
            <a:r>
              <a:rPr lang="ru-RU" sz="3600" dirty="0"/>
              <a:t>С</a:t>
            </a:r>
            <a:r>
              <a:rPr lang="ru-RU" sz="3600" dirty="0"/>
              <a:t>оздать </a:t>
            </a:r>
            <a:r>
              <a:rPr lang="ru-RU" sz="3600" dirty="0" smtClean="0"/>
              <a:t>макет </a:t>
            </a:r>
            <a:r>
              <a:rPr lang="ru-RU" sz="3600" dirty="0"/>
              <a:t>лежачего полицейского на основе неньютоновской </a:t>
            </a:r>
            <a:r>
              <a:rPr lang="ru-RU" sz="3600" dirty="0" smtClean="0"/>
              <a:t>жидкости</a:t>
            </a:r>
          </a:p>
          <a:p>
            <a:pPr marL="12700">
              <a:lnSpc>
                <a:spcPct val="100000"/>
              </a:lnSpc>
              <a:tabLst>
                <a:tab pos="1487170" algn="l"/>
              </a:tabLst>
            </a:pPr>
            <a:endParaRPr lang="ru-RU" sz="4500" dirty="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1487170" algn="l"/>
              </a:tabLst>
            </a:pPr>
            <a:r>
              <a:rPr sz="4200" spc="-15" dirty="0" smtClean="0">
                <a:solidFill>
                  <a:srgbClr val="212320"/>
                </a:solidFill>
                <a:latin typeface="Trebuchet MS"/>
                <a:cs typeface="Trebuchet MS"/>
              </a:rPr>
              <a:t>3</a:t>
            </a:r>
            <a:endParaRPr sz="4200" dirty="0">
              <a:latin typeface="Trebuchet MS"/>
              <a:cs typeface="Trebuchet MS"/>
            </a:endParaRPr>
          </a:p>
          <a:p>
            <a:pPr marL="12700" marR="359410" algn="ctr">
              <a:lnSpc>
                <a:spcPct val="123000"/>
              </a:lnSpc>
              <a:spcBef>
                <a:spcPts val="509"/>
              </a:spcBef>
            </a:pPr>
            <a:r>
              <a:rPr lang="ru-RU" sz="3600" dirty="0"/>
              <a:t>Провести испытания, доработать </a:t>
            </a:r>
            <a:r>
              <a:rPr lang="ru-RU" sz="3600" dirty="0" smtClean="0"/>
              <a:t>методику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71800" y="266700"/>
            <a:ext cx="1295400" cy="967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000" y="2095500"/>
            <a:ext cx="1107996" cy="6477000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pPr algn="ctr"/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СлипКоп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20200" y="17145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6400" y="68199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Крахмал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53600" y="4076700"/>
            <a:ext cx="52578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solidFill>
                  <a:schemeClr val="bg1"/>
                </a:solidFill>
              </a:rPr>
              <a:t>+</a:t>
            </a:r>
            <a:endParaRPr lang="ru-RU" sz="11500" dirty="0">
              <a:solidFill>
                <a:schemeClr val="bg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343400" y="2247900"/>
            <a:ext cx="4724400" cy="229543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1"/>
          </p:cNvCxnSpPr>
          <p:nvPr/>
        </p:nvCxnSpPr>
        <p:spPr>
          <a:xfrm flipH="1" flipV="1">
            <a:off x="4419600" y="5600702"/>
            <a:ext cx="4876800" cy="181936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75924" y="1028701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11812074" y="2590799"/>
                </a:moveTo>
                <a:lnTo>
                  <a:pt x="0" y="2590799"/>
                </a:lnTo>
                <a:lnTo>
                  <a:pt x="0" y="0"/>
                </a:lnTo>
                <a:lnTo>
                  <a:pt x="11812074" y="0"/>
                </a:lnTo>
                <a:lnTo>
                  <a:pt x="11812074" y="25907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75924" y="6665724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11812074" y="2590799"/>
                </a:moveTo>
                <a:lnTo>
                  <a:pt x="0" y="2590799"/>
                </a:lnTo>
                <a:lnTo>
                  <a:pt x="0" y="0"/>
                </a:lnTo>
                <a:lnTo>
                  <a:pt x="11812074" y="0"/>
                </a:lnTo>
                <a:lnTo>
                  <a:pt x="11812074" y="2590799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475924" y="3847212"/>
            <a:ext cx="11812270" cy="2590800"/>
          </a:xfrm>
          <a:custGeom>
            <a:avLst/>
            <a:gdLst/>
            <a:ahLst/>
            <a:cxnLst/>
            <a:rect l="l" t="t" r="r" b="b"/>
            <a:pathLst>
              <a:path w="11812269" h="2590800">
                <a:moveTo>
                  <a:pt x="0" y="0"/>
                </a:moveTo>
                <a:lnTo>
                  <a:pt x="11812074" y="0"/>
                </a:lnTo>
                <a:lnTo>
                  <a:pt x="11812074" y="2590799"/>
                </a:lnTo>
                <a:lnTo>
                  <a:pt x="0" y="2590799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28700" y="6963168"/>
            <a:ext cx="2704713" cy="22860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75924" y="6665724"/>
            <a:ext cx="3667124" cy="25907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75924" y="1028701"/>
            <a:ext cx="3667124" cy="25907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75924" y="3847212"/>
            <a:ext cx="3667124" cy="2590799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77940" y="1478170"/>
            <a:ext cx="5137060" cy="214186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90"/>
              </a:spcBef>
            </a:pPr>
            <a:r>
              <a:rPr sz="6350" spc="325" dirty="0">
                <a:solidFill>
                  <a:srgbClr val="FAFAFA"/>
                </a:solidFill>
              </a:rPr>
              <a:t>Работа</a:t>
            </a:r>
            <a:r>
              <a:rPr sz="6350" spc="-245" dirty="0">
                <a:solidFill>
                  <a:srgbClr val="FAFAFA"/>
                </a:solidFill>
              </a:rPr>
              <a:t> </a:t>
            </a:r>
            <a:r>
              <a:rPr sz="6350" spc="165" dirty="0">
                <a:solidFill>
                  <a:srgbClr val="FAFAFA"/>
                </a:solidFill>
              </a:rPr>
              <a:t>над </a:t>
            </a:r>
            <a:r>
              <a:rPr sz="6350" spc="-1900" dirty="0">
                <a:solidFill>
                  <a:srgbClr val="FAFAFA"/>
                </a:solidFill>
              </a:rPr>
              <a:t> </a:t>
            </a:r>
            <a:r>
              <a:rPr sz="6350" spc="245" dirty="0">
                <a:solidFill>
                  <a:srgbClr val="FAFAFA"/>
                </a:solidFill>
              </a:rPr>
              <a:t>проектом</a:t>
            </a:r>
            <a:endParaRPr sz="6350" dirty="0"/>
          </a:p>
        </p:txBody>
      </p:sp>
      <p:sp>
        <p:nvSpPr>
          <p:cNvPr id="10" name="object 10"/>
          <p:cNvSpPr txBox="1"/>
          <p:nvPr/>
        </p:nvSpPr>
        <p:spPr>
          <a:xfrm>
            <a:off x="10540583" y="1335935"/>
            <a:ext cx="4881245" cy="1562735"/>
          </a:xfrm>
          <a:prstGeom prst="rect">
            <a:avLst/>
          </a:prstGeom>
        </p:spPr>
        <p:txBody>
          <a:bodyPr vert="horz" wrap="square" lIns="0" tIns="2451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30"/>
              </a:spcBef>
              <a:tabLst>
                <a:tab pos="1487170" algn="l"/>
              </a:tabLst>
            </a:pPr>
            <a:r>
              <a:rPr sz="4200" spc="409" dirty="0">
                <a:solidFill>
                  <a:srgbClr val="212320"/>
                </a:solidFill>
                <a:latin typeface="Trebuchet MS"/>
                <a:cs typeface="Trebuchet MS"/>
              </a:rPr>
              <a:t>ШАГ	</a:t>
            </a:r>
            <a:r>
              <a:rPr sz="4200" spc="-630" dirty="0">
                <a:solidFill>
                  <a:srgbClr val="212320"/>
                </a:solidFill>
                <a:latin typeface="Trebuchet MS"/>
                <a:cs typeface="Trebuchet MS"/>
              </a:rPr>
              <a:t>1</a:t>
            </a:r>
            <a:endParaRPr sz="4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sz="3200" spc="55" dirty="0">
                <a:solidFill>
                  <a:srgbClr val="212320"/>
                </a:solidFill>
                <a:latin typeface="Trebuchet MS"/>
                <a:cs typeface="Trebuchet MS"/>
              </a:rPr>
              <a:t>Изготовление</a:t>
            </a:r>
            <a:r>
              <a:rPr sz="3200" spc="-14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50" dirty="0">
                <a:solidFill>
                  <a:srgbClr val="212320"/>
                </a:solidFill>
                <a:latin typeface="Trebuchet MS"/>
                <a:cs typeface="Trebuchet MS"/>
              </a:rPr>
              <a:t>материала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40583" y="4154445"/>
            <a:ext cx="7454265" cy="4676775"/>
          </a:xfrm>
          <a:prstGeom prst="rect">
            <a:avLst/>
          </a:prstGeom>
        </p:spPr>
        <p:txBody>
          <a:bodyPr vert="horz" wrap="square" lIns="0" tIns="2451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30"/>
              </a:spcBef>
              <a:tabLst>
                <a:tab pos="1487170" algn="l"/>
              </a:tabLst>
            </a:pPr>
            <a:r>
              <a:rPr sz="4200" spc="409" dirty="0">
                <a:solidFill>
                  <a:srgbClr val="212320"/>
                </a:solidFill>
                <a:latin typeface="Trebuchet MS"/>
                <a:cs typeface="Trebuchet MS"/>
              </a:rPr>
              <a:t>ШАГ	</a:t>
            </a:r>
            <a:r>
              <a:rPr sz="4200" spc="-165" dirty="0">
                <a:solidFill>
                  <a:srgbClr val="212320"/>
                </a:solidFill>
                <a:latin typeface="Trebuchet MS"/>
                <a:cs typeface="Trebuchet MS"/>
              </a:rPr>
              <a:t>2</a:t>
            </a:r>
            <a:endParaRPr sz="4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390"/>
              </a:spcBef>
            </a:pPr>
            <a:r>
              <a:rPr sz="3200" spc="100" dirty="0">
                <a:solidFill>
                  <a:srgbClr val="212320"/>
                </a:solidFill>
                <a:latin typeface="Trebuchet MS"/>
                <a:cs typeface="Trebuchet MS"/>
              </a:rPr>
              <a:t>Проведение</a:t>
            </a:r>
            <a:r>
              <a:rPr sz="3200" spc="-8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45" dirty="0">
                <a:solidFill>
                  <a:srgbClr val="212320"/>
                </a:solidFill>
                <a:latin typeface="Trebuchet MS"/>
                <a:cs typeface="Trebuchet MS"/>
              </a:rPr>
              <a:t>лабораторных</a:t>
            </a:r>
            <a:r>
              <a:rPr sz="3200" spc="-8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35" dirty="0">
                <a:solidFill>
                  <a:srgbClr val="212320"/>
                </a:solidFill>
                <a:latin typeface="Trebuchet MS"/>
                <a:cs typeface="Trebuchet MS"/>
              </a:rPr>
              <a:t>испытаний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37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4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tabLst>
                <a:tab pos="1487170" algn="l"/>
              </a:tabLst>
            </a:pPr>
            <a:r>
              <a:rPr sz="4200" spc="409" dirty="0">
                <a:solidFill>
                  <a:srgbClr val="212320"/>
                </a:solidFill>
                <a:latin typeface="Trebuchet MS"/>
                <a:cs typeface="Trebuchet MS"/>
              </a:rPr>
              <a:t>ШАГ	</a:t>
            </a:r>
            <a:r>
              <a:rPr sz="4200" spc="-15" dirty="0">
                <a:solidFill>
                  <a:srgbClr val="212320"/>
                </a:solidFill>
                <a:latin typeface="Trebuchet MS"/>
                <a:cs typeface="Trebuchet MS"/>
              </a:rPr>
              <a:t>3</a:t>
            </a:r>
            <a:endParaRPr sz="4200">
              <a:latin typeface="Trebuchet MS"/>
              <a:cs typeface="Trebuchet MS"/>
            </a:endParaRPr>
          </a:p>
          <a:p>
            <a:pPr marL="12700" marR="359410">
              <a:lnSpc>
                <a:spcPct val="123000"/>
              </a:lnSpc>
              <a:spcBef>
                <a:spcPts val="509"/>
              </a:spcBef>
            </a:pPr>
            <a:r>
              <a:rPr sz="3200" spc="75" dirty="0">
                <a:solidFill>
                  <a:srgbClr val="212320"/>
                </a:solidFill>
                <a:latin typeface="Trebuchet MS"/>
                <a:cs typeface="Trebuchet MS"/>
              </a:rPr>
              <a:t>Создание </a:t>
            </a:r>
            <a:r>
              <a:rPr sz="3200" spc="35" dirty="0">
                <a:solidFill>
                  <a:srgbClr val="212320"/>
                </a:solidFill>
                <a:latin typeface="Trebuchet MS"/>
                <a:cs typeface="Trebuchet MS"/>
              </a:rPr>
              <a:t>видеоролика </a:t>
            </a:r>
            <a:r>
              <a:rPr sz="3200" spc="155" dirty="0">
                <a:solidFill>
                  <a:srgbClr val="212320"/>
                </a:solidFill>
                <a:latin typeface="Trebuchet MS"/>
                <a:cs typeface="Trebuchet MS"/>
              </a:rPr>
              <a:t>о </a:t>
            </a:r>
            <a:r>
              <a:rPr sz="3200" spc="16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25" dirty="0">
                <a:solidFill>
                  <a:srgbClr val="212320"/>
                </a:solidFill>
                <a:latin typeface="Trebuchet MS"/>
                <a:cs typeface="Trebuchet MS"/>
              </a:rPr>
              <a:t>практическом</a:t>
            </a:r>
            <a:r>
              <a:rPr sz="3200" spc="-10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75" dirty="0">
                <a:solidFill>
                  <a:srgbClr val="212320"/>
                </a:solidFill>
                <a:latin typeface="Trebuchet MS"/>
                <a:cs typeface="Trebuchet MS"/>
              </a:rPr>
              <a:t>применении</a:t>
            </a:r>
            <a:r>
              <a:rPr sz="3200" spc="-100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3200" spc="45" dirty="0">
                <a:solidFill>
                  <a:srgbClr val="212320"/>
                </a:solidFill>
                <a:latin typeface="Trebuchet MS"/>
                <a:cs typeface="Trebuchet MS"/>
              </a:rPr>
              <a:t>продукта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28700" y="869055"/>
            <a:ext cx="7762875" cy="8229600"/>
          </a:xfrm>
          <a:custGeom>
            <a:avLst/>
            <a:gdLst/>
            <a:ahLst/>
            <a:cxnLst/>
            <a:rect l="l" t="t" r="r" b="b"/>
            <a:pathLst>
              <a:path w="7762875" h="8229600">
                <a:moveTo>
                  <a:pt x="7762874" y="8229599"/>
                </a:moveTo>
                <a:lnTo>
                  <a:pt x="0" y="8229599"/>
                </a:lnTo>
                <a:lnTo>
                  <a:pt x="0" y="0"/>
                </a:lnTo>
                <a:lnTo>
                  <a:pt x="7762874" y="0"/>
                </a:lnTo>
                <a:lnTo>
                  <a:pt x="7762874" y="8229599"/>
                </a:lnTo>
                <a:close/>
              </a:path>
            </a:pathLst>
          </a:custGeom>
          <a:solidFill>
            <a:srgbClr val="2123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41352" y="1472524"/>
            <a:ext cx="3785235" cy="6623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4150" spc="620" dirty="0">
                <a:solidFill>
                  <a:srgbClr val="FAFAFA"/>
                </a:solidFill>
              </a:rPr>
              <a:t>МАТЕРИАЛЫ</a:t>
            </a:r>
            <a:endParaRPr sz="4150"/>
          </a:p>
        </p:txBody>
      </p:sp>
      <p:sp>
        <p:nvSpPr>
          <p:cNvPr id="4" name="object 4"/>
          <p:cNvSpPr txBox="1"/>
          <p:nvPr/>
        </p:nvSpPr>
        <p:spPr>
          <a:xfrm>
            <a:off x="1541352" y="3249694"/>
            <a:ext cx="6982459" cy="191770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8900"/>
              </a:lnSpc>
              <a:spcBef>
                <a:spcPts val="90"/>
              </a:spcBef>
            </a:pPr>
            <a:r>
              <a:rPr sz="5700" spc="420" dirty="0">
                <a:solidFill>
                  <a:srgbClr val="8BB461"/>
                </a:solidFill>
                <a:latin typeface="Trebuchet MS"/>
                <a:cs typeface="Trebuchet MS"/>
              </a:rPr>
              <a:t>Н</a:t>
            </a:r>
            <a:r>
              <a:rPr sz="5700" spc="295" dirty="0">
                <a:solidFill>
                  <a:srgbClr val="8BB461"/>
                </a:solidFill>
                <a:latin typeface="Trebuchet MS"/>
                <a:cs typeface="Trebuchet MS"/>
              </a:rPr>
              <a:t>Е</a:t>
            </a:r>
            <a:r>
              <a:rPr sz="5700" spc="420" dirty="0">
                <a:solidFill>
                  <a:srgbClr val="8BB461"/>
                </a:solidFill>
                <a:latin typeface="Trebuchet MS"/>
                <a:cs typeface="Trebuchet MS"/>
              </a:rPr>
              <a:t>Н</a:t>
            </a:r>
            <a:r>
              <a:rPr sz="5700" spc="-10" dirty="0">
                <a:solidFill>
                  <a:srgbClr val="8BB461"/>
                </a:solidFill>
                <a:latin typeface="Trebuchet MS"/>
                <a:cs typeface="Trebuchet MS"/>
              </a:rPr>
              <a:t>Ь</a:t>
            </a:r>
            <a:r>
              <a:rPr sz="5700" spc="465" dirty="0">
                <a:solidFill>
                  <a:srgbClr val="8BB461"/>
                </a:solidFill>
                <a:latin typeface="Trebuchet MS"/>
                <a:cs typeface="Trebuchet MS"/>
              </a:rPr>
              <a:t>Ю</a:t>
            </a:r>
            <a:r>
              <a:rPr sz="5700" spc="-140" dirty="0">
                <a:solidFill>
                  <a:srgbClr val="8BB461"/>
                </a:solidFill>
                <a:latin typeface="Trebuchet MS"/>
                <a:cs typeface="Trebuchet MS"/>
              </a:rPr>
              <a:t>Т</a:t>
            </a:r>
            <a:r>
              <a:rPr sz="5700" spc="360" dirty="0">
                <a:solidFill>
                  <a:srgbClr val="8BB461"/>
                </a:solidFill>
                <a:latin typeface="Trebuchet MS"/>
                <a:cs typeface="Trebuchet MS"/>
              </a:rPr>
              <a:t>О</a:t>
            </a:r>
            <a:r>
              <a:rPr sz="5700" spc="420" dirty="0">
                <a:solidFill>
                  <a:srgbClr val="8BB461"/>
                </a:solidFill>
                <a:latin typeface="Trebuchet MS"/>
                <a:cs typeface="Trebuchet MS"/>
              </a:rPr>
              <a:t>Н</a:t>
            </a:r>
            <a:r>
              <a:rPr sz="5700" spc="360" dirty="0">
                <a:solidFill>
                  <a:srgbClr val="8BB461"/>
                </a:solidFill>
                <a:latin typeface="Trebuchet MS"/>
                <a:cs typeface="Trebuchet MS"/>
              </a:rPr>
              <a:t>О</a:t>
            </a:r>
            <a:r>
              <a:rPr sz="5700" spc="490" dirty="0">
                <a:solidFill>
                  <a:srgbClr val="8BB461"/>
                </a:solidFill>
                <a:latin typeface="Trebuchet MS"/>
                <a:cs typeface="Trebuchet MS"/>
              </a:rPr>
              <a:t>В</a:t>
            </a:r>
            <a:r>
              <a:rPr sz="5700" spc="475" dirty="0">
                <a:solidFill>
                  <a:srgbClr val="8BB461"/>
                </a:solidFill>
                <a:latin typeface="Trebuchet MS"/>
                <a:cs typeface="Trebuchet MS"/>
              </a:rPr>
              <a:t>С</a:t>
            </a:r>
            <a:r>
              <a:rPr sz="5700" spc="-125" dirty="0">
                <a:solidFill>
                  <a:srgbClr val="8BB461"/>
                </a:solidFill>
                <a:latin typeface="Trebuchet MS"/>
                <a:cs typeface="Trebuchet MS"/>
              </a:rPr>
              <a:t>К</a:t>
            </a:r>
            <a:r>
              <a:rPr sz="5700" spc="385" dirty="0">
                <a:solidFill>
                  <a:srgbClr val="8BB461"/>
                </a:solidFill>
                <a:latin typeface="Trebuchet MS"/>
                <a:cs typeface="Trebuchet MS"/>
              </a:rPr>
              <a:t>А</a:t>
            </a:r>
            <a:r>
              <a:rPr sz="5700" spc="140" dirty="0">
                <a:solidFill>
                  <a:srgbClr val="8BB461"/>
                </a:solidFill>
                <a:latin typeface="Trebuchet MS"/>
                <a:cs typeface="Trebuchet MS"/>
              </a:rPr>
              <a:t>Я  </a:t>
            </a:r>
            <a:r>
              <a:rPr sz="5700" spc="155" dirty="0">
                <a:solidFill>
                  <a:srgbClr val="8BB461"/>
                </a:solidFill>
                <a:latin typeface="Trebuchet MS"/>
                <a:cs typeface="Trebuchet MS"/>
              </a:rPr>
              <a:t>ЖИДКОСТЬ</a:t>
            </a:r>
            <a:endParaRPr sz="5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41352" y="6381186"/>
            <a:ext cx="5097780" cy="825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7100"/>
              </a:lnSpc>
              <a:spcBef>
                <a:spcPts val="95"/>
              </a:spcBef>
              <a:tabLst>
                <a:tab pos="1244600" algn="l"/>
                <a:tab pos="1592580" algn="l"/>
                <a:tab pos="3208655" algn="l"/>
              </a:tabLst>
            </a:pPr>
            <a:r>
              <a:rPr sz="2450" spc="150" dirty="0">
                <a:solidFill>
                  <a:srgbClr val="FAFAFA"/>
                </a:solidFill>
                <a:latin typeface="Trebuchet MS"/>
                <a:cs typeface="Trebuchet MS"/>
              </a:rPr>
              <a:t>Л</a:t>
            </a:r>
            <a:r>
              <a:rPr sz="2450" spc="430" dirty="0">
                <a:solidFill>
                  <a:srgbClr val="FAFAFA"/>
                </a:solidFill>
                <a:latin typeface="Trebuchet MS"/>
                <a:cs typeface="Trebuchet MS"/>
              </a:rPr>
              <a:t>Е</a:t>
            </a:r>
            <a:r>
              <a:rPr sz="2450" spc="275" dirty="0">
                <a:solidFill>
                  <a:srgbClr val="FAFAFA"/>
                </a:solidFill>
                <a:latin typeface="Trebuchet MS"/>
                <a:cs typeface="Trebuchet MS"/>
              </a:rPr>
              <a:t>Г</a:t>
            </a:r>
            <a:r>
              <a:rPr sz="2450" spc="150" dirty="0">
                <a:solidFill>
                  <a:srgbClr val="FAFAFA"/>
                </a:solidFill>
                <a:latin typeface="Trebuchet MS"/>
                <a:cs typeface="Trebuchet MS"/>
              </a:rPr>
              <a:t>Л</a:t>
            </a:r>
            <a:r>
              <a:rPr sz="2450" spc="200" dirty="0">
                <a:solidFill>
                  <a:srgbClr val="FAFAFA"/>
                </a:solidFill>
                <a:latin typeface="Trebuchet MS"/>
                <a:cs typeface="Trebuchet MS"/>
              </a:rPr>
              <a:t>А</a:t>
            </a:r>
            <a:r>
              <a:rPr sz="2450" dirty="0">
                <a:solidFill>
                  <a:srgbClr val="FAFAFA"/>
                </a:solidFill>
                <a:latin typeface="Trebuchet MS"/>
                <a:cs typeface="Trebuchet MS"/>
              </a:rPr>
              <a:t>	</a:t>
            </a:r>
            <a:r>
              <a:rPr sz="2450" spc="215" dirty="0">
                <a:solidFill>
                  <a:srgbClr val="FAFAFA"/>
                </a:solidFill>
                <a:latin typeface="Trebuchet MS"/>
                <a:cs typeface="Trebuchet MS"/>
              </a:rPr>
              <a:t>В</a:t>
            </a:r>
            <a:r>
              <a:rPr sz="2450" dirty="0">
                <a:solidFill>
                  <a:srgbClr val="FAFAFA"/>
                </a:solidFill>
                <a:latin typeface="Trebuchet MS"/>
                <a:cs typeface="Trebuchet MS"/>
              </a:rPr>
              <a:t>	</a:t>
            </a:r>
            <a:r>
              <a:rPr sz="2450" spc="450" dirty="0">
                <a:solidFill>
                  <a:srgbClr val="FAFAFA"/>
                </a:solidFill>
                <a:latin typeface="Trebuchet MS"/>
                <a:cs typeface="Trebuchet MS"/>
              </a:rPr>
              <a:t>О</a:t>
            </a:r>
            <a:r>
              <a:rPr sz="2450" spc="515" dirty="0">
                <a:solidFill>
                  <a:srgbClr val="FAFAFA"/>
                </a:solidFill>
                <a:latin typeface="Trebuchet MS"/>
                <a:cs typeface="Trebuchet MS"/>
              </a:rPr>
              <a:t>С</a:t>
            </a:r>
            <a:r>
              <a:rPr sz="2450" spc="434" dirty="0">
                <a:solidFill>
                  <a:srgbClr val="FAFAFA"/>
                </a:solidFill>
                <a:latin typeface="Trebuchet MS"/>
                <a:cs typeface="Trebuchet MS"/>
              </a:rPr>
              <a:t>Н</a:t>
            </a:r>
            <a:r>
              <a:rPr sz="2450" spc="450" dirty="0">
                <a:solidFill>
                  <a:srgbClr val="FAFAFA"/>
                </a:solidFill>
                <a:latin typeface="Trebuchet MS"/>
                <a:cs typeface="Trebuchet MS"/>
              </a:rPr>
              <a:t>О</a:t>
            </a:r>
            <a:r>
              <a:rPr sz="2450" spc="459" dirty="0">
                <a:solidFill>
                  <a:srgbClr val="FAFAFA"/>
                </a:solidFill>
                <a:latin typeface="Trebuchet MS"/>
                <a:cs typeface="Trebuchet MS"/>
              </a:rPr>
              <a:t>В</a:t>
            </a:r>
            <a:r>
              <a:rPr sz="2450" spc="100" dirty="0">
                <a:solidFill>
                  <a:srgbClr val="FAFAFA"/>
                </a:solidFill>
                <a:latin typeface="Trebuchet MS"/>
                <a:cs typeface="Trebuchet MS"/>
              </a:rPr>
              <a:t>У</a:t>
            </a:r>
            <a:r>
              <a:rPr sz="2450" dirty="0">
                <a:solidFill>
                  <a:srgbClr val="FAFAFA"/>
                </a:solidFill>
                <a:latin typeface="Trebuchet MS"/>
                <a:cs typeface="Trebuchet MS"/>
              </a:rPr>
              <a:t>	</a:t>
            </a:r>
            <a:r>
              <a:rPr sz="2450" spc="150" dirty="0">
                <a:solidFill>
                  <a:srgbClr val="FAFAFA"/>
                </a:solidFill>
                <a:latin typeface="Trebuchet MS"/>
                <a:cs typeface="Trebuchet MS"/>
              </a:rPr>
              <a:t>Л</a:t>
            </a:r>
            <a:r>
              <a:rPr sz="2450" spc="430" dirty="0">
                <a:solidFill>
                  <a:srgbClr val="FAFAFA"/>
                </a:solidFill>
                <a:latin typeface="Trebuchet MS"/>
                <a:cs typeface="Trebuchet MS"/>
              </a:rPr>
              <a:t>Е</a:t>
            </a:r>
            <a:r>
              <a:rPr sz="2450" spc="215" dirty="0">
                <a:solidFill>
                  <a:srgbClr val="FAFAFA"/>
                </a:solidFill>
                <a:latin typeface="Trebuchet MS"/>
                <a:cs typeface="Trebuchet MS"/>
              </a:rPr>
              <a:t>Ж</a:t>
            </a:r>
            <a:r>
              <a:rPr sz="2450" spc="445" dirty="0">
                <a:solidFill>
                  <a:srgbClr val="FAFAFA"/>
                </a:solidFill>
                <a:latin typeface="Trebuchet MS"/>
                <a:cs typeface="Trebuchet MS"/>
              </a:rPr>
              <a:t>А</a:t>
            </a:r>
            <a:r>
              <a:rPr sz="2450" spc="260" dirty="0">
                <a:solidFill>
                  <a:srgbClr val="FAFAFA"/>
                </a:solidFill>
                <a:latin typeface="Trebuchet MS"/>
                <a:cs typeface="Trebuchet MS"/>
              </a:rPr>
              <a:t>Ч</a:t>
            </a:r>
            <a:r>
              <a:rPr sz="2450" spc="430" dirty="0">
                <a:solidFill>
                  <a:srgbClr val="FAFAFA"/>
                </a:solidFill>
                <a:latin typeface="Trebuchet MS"/>
                <a:cs typeface="Trebuchet MS"/>
              </a:rPr>
              <a:t>Е</a:t>
            </a:r>
            <a:r>
              <a:rPr sz="2450" spc="275" dirty="0">
                <a:solidFill>
                  <a:srgbClr val="FAFAFA"/>
                </a:solidFill>
                <a:latin typeface="Trebuchet MS"/>
                <a:cs typeface="Trebuchet MS"/>
              </a:rPr>
              <a:t>Г</a:t>
            </a:r>
            <a:r>
              <a:rPr sz="2450" spc="130" dirty="0">
                <a:solidFill>
                  <a:srgbClr val="FAFAFA"/>
                </a:solidFill>
                <a:latin typeface="Trebuchet MS"/>
                <a:cs typeface="Trebuchet MS"/>
              </a:rPr>
              <a:t>О  </a:t>
            </a:r>
            <a:r>
              <a:rPr sz="2450" spc="355" dirty="0">
                <a:solidFill>
                  <a:srgbClr val="FAFAFA"/>
                </a:solidFill>
                <a:latin typeface="Trebuchet MS"/>
                <a:cs typeface="Trebuchet MS"/>
              </a:rPr>
              <a:t>ПОЛИЦЕЙСКОГО</a:t>
            </a:r>
            <a:endParaRPr sz="24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826" y="3844273"/>
            <a:ext cx="3891279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200" b="1" spc="215" dirty="0">
                <a:solidFill>
                  <a:srgbClr val="212320"/>
                </a:solidFill>
                <a:latin typeface="Trebuchet MS"/>
                <a:cs typeface="Trebuchet MS"/>
              </a:rPr>
              <a:t>ПОЧЕМУ</a:t>
            </a:r>
            <a:r>
              <a:rPr sz="4200" b="1" spc="-235" dirty="0">
                <a:solidFill>
                  <a:srgbClr val="212320"/>
                </a:solidFill>
                <a:latin typeface="Trebuchet MS"/>
                <a:cs typeface="Trebuchet MS"/>
              </a:rPr>
              <a:t> </a:t>
            </a:r>
            <a:r>
              <a:rPr sz="4200" b="1" spc="240" dirty="0">
                <a:solidFill>
                  <a:srgbClr val="212320"/>
                </a:solidFill>
                <a:latin typeface="Trebuchet MS"/>
                <a:cs typeface="Trebuchet MS"/>
              </a:rPr>
              <a:t>ОНА?</a:t>
            </a:r>
            <a:endParaRPr sz="4200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9512" y="4812047"/>
            <a:ext cx="209505" cy="2095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7286" y="4812047"/>
            <a:ext cx="209505" cy="2095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5060" y="4812047"/>
            <a:ext cx="209505" cy="20954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82835" y="4812047"/>
            <a:ext cx="209505" cy="2095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0609" y="4812047"/>
            <a:ext cx="209505" cy="20954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58140" rIns="0" bIns="0" rtlCol="0">
            <a:spAutoFit/>
          </a:bodyPr>
          <a:lstStyle/>
          <a:p>
            <a:pPr marL="4851400">
              <a:lnSpc>
                <a:spcPct val="100000"/>
              </a:lnSpc>
              <a:spcBef>
                <a:spcPts val="2820"/>
              </a:spcBef>
              <a:tabLst>
                <a:tab pos="9457055" algn="l"/>
              </a:tabLst>
            </a:pPr>
            <a:r>
              <a:rPr spc="690" dirty="0"/>
              <a:t>НЕОБЫЧНЫЕ	</a:t>
            </a:r>
            <a:r>
              <a:rPr spc="785" dirty="0"/>
              <a:t>СВОЙСТВА</a:t>
            </a:r>
          </a:p>
          <a:p>
            <a:pPr marL="4851400" marR="5080">
              <a:lnSpc>
                <a:spcPct val="123000"/>
              </a:lnSpc>
              <a:spcBef>
                <a:spcPts val="925"/>
              </a:spcBef>
            </a:pPr>
            <a:r>
              <a:rPr sz="3200" spc="5" dirty="0">
                <a:solidFill>
                  <a:srgbClr val="FFFFFF"/>
                </a:solidFill>
              </a:rPr>
              <a:t>Жидкое</a:t>
            </a:r>
            <a:r>
              <a:rPr sz="3200" spc="-70" dirty="0">
                <a:solidFill>
                  <a:srgbClr val="FFFFFF"/>
                </a:solidFill>
              </a:rPr>
              <a:t> </a:t>
            </a:r>
            <a:r>
              <a:rPr sz="3200" spc="25" dirty="0">
                <a:solidFill>
                  <a:srgbClr val="FFFFFF"/>
                </a:solidFill>
              </a:rPr>
              <a:t>и</a:t>
            </a:r>
            <a:r>
              <a:rPr sz="3200" spc="-65" dirty="0">
                <a:solidFill>
                  <a:srgbClr val="FFFFFF"/>
                </a:solidFill>
              </a:rPr>
              <a:t> </a:t>
            </a:r>
            <a:r>
              <a:rPr sz="3200" spc="80" dirty="0">
                <a:solidFill>
                  <a:srgbClr val="FFFFFF"/>
                </a:solidFill>
              </a:rPr>
              <a:t>твёрдое</a:t>
            </a:r>
            <a:r>
              <a:rPr sz="3200" spc="-70" dirty="0">
                <a:solidFill>
                  <a:srgbClr val="FFFFFF"/>
                </a:solidFill>
              </a:rPr>
              <a:t> </a:t>
            </a:r>
            <a:r>
              <a:rPr sz="3200" spc="95" dirty="0">
                <a:solidFill>
                  <a:srgbClr val="FFFFFF"/>
                </a:solidFill>
              </a:rPr>
              <a:t>состояние</a:t>
            </a:r>
            <a:r>
              <a:rPr sz="3200" spc="-65" dirty="0">
                <a:solidFill>
                  <a:srgbClr val="FFFFFF"/>
                </a:solidFill>
              </a:rPr>
              <a:t> </a:t>
            </a:r>
            <a:r>
              <a:rPr sz="3200" spc="25" dirty="0">
                <a:solidFill>
                  <a:srgbClr val="FFFFFF"/>
                </a:solidFill>
              </a:rPr>
              <a:t>вещества,</a:t>
            </a:r>
            <a:r>
              <a:rPr sz="3200" spc="-70" dirty="0">
                <a:solidFill>
                  <a:srgbClr val="FFFFFF"/>
                </a:solidFill>
              </a:rPr>
              <a:t> </a:t>
            </a:r>
            <a:r>
              <a:rPr sz="3200" spc="35" dirty="0">
                <a:solidFill>
                  <a:srgbClr val="FFFFFF"/>
                </a:solidFill>
              </a:rPr>
              <a:t>зависящее</a:t>
            </a:r>
            <a:r>
              <a:rPr sz="3200" spc="-65" dirty="0">
                <a:solidFill>
                  <a:srgbClr val="FFFFFF"/>
                </a:solidFill>
              </a:rPr>
              <a:t> </a:t>
            </a:r>
            <a:r>
              <a:rPr sz="3200" spc="105" dirty="0">
                <a:solidFill>
                  <a:srgbClr val="FFFFFF"/>
                </a:solidFill>
              </a:rPr>
              <a:t>от</a:t>
            </a:r>
            <a:r>
              <a:rPr sz="3200" spc="-65" dirty="0">
                <a:solidFill>
                  <a:srgbClr val="FFFFFF"/>
                </a:solidFill>
              </a:rPr>
              <a:t> </a:t>
            </a:r>
            <a:r>
              <a:rPr sz="3200" spc="40" dirty="0">
                <a:solidFill>
                  <a:srgbClr val="FFFFFF"/>
                </a:solidFill>
              </a:rPr>
              <a:t>градиента </a:t>
            </a:r>
            <a:r>
              <a:rPr sz="3200" spc="-950" dirty="0">
                <a:solidFill>
                  <a:srgbClr val="FFFFFF"/>
                </a:solidFill>
              </a:rPr>
              <a:t> </a:t>
            </a:r>
            <a:r>
              <a:rPr sz="3200" spc="95" dirty="0">
                <a:solidFill>
                  <a:srgbClr val="FFFFFF"/>
                </a:solidFill>
              </a:rPr>
              <a:t>скорости</a:t>
            </a:r>
            <a:endParaRPr sz="3200"/>
          </a:p>
        </p:txBody>
      </p:sp>
      <p:sp>
        <p:nvSpPr>
          <p:cNvPr id="9" name="object 9"/>
          <p:cNvSpPr txBox="1"/>
          <p:nvPr/>
        </p:nvSpPr>
        <p:spPr>
          <a:xfrm>
            <a:off x="5273991" y="5478180"/>
            <a:ext cx="12708890" cy="4071620"/>
          </a:xfrm>
          <a:prstGeom prst="rect">
            <a:avLst/>
          </a:prstGeom>
        </p:spPr>
        <p:txBody>
          <a:bodyPr vert="horz" wrap="square" lIns="0" tIns="358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820"/>
              </a:spcBef>
              <a:tabLst>
                <a:tab pos="4015104" algn="l"/>
                <a:tab pos="4695190" algn="l"/>
              </a:tabLst>
            </a:pPr>
            <a:r>
              <a:rPr sz="4800" spc="685" dirty="0">
                <a:solidFill>
                  <a:srgbClr val="212320"/>
                </a:solidFill>
                <a:latin typeface="Trebuchet MS"/>
                <a:cs typeface="Trebuchet MS"/>
              </a:rPr>
              <a:t>ПРОСТОТА	</a:t>
            </a:r>
            <a:r>
              <a:rPr sz="4800" spc="415" dirty="0">
                <a:solidFill>
                  <a:srgbClr val="212320"/>
                </a:solidFill>
                <a:latin typeface="Trebuchet MS"/>
                <a:cs typeface="Trebuchet MS"/>
              </a:rPr>
              <a:t>В	</a:t>
            </a:r>
            <a:r>
              <a:rPr sz="4800" spc="675" dirty="0">
                <a:solidFill>
                  <a:srgbClr val="212320"/>
                </a:solidFill>
                <a:latin typeface="Trebuchet MS"/>
                <a:cs typeface="Trebuchet MS"/>
              </a:rPr>
              <a:t>ИЗГОТОВЛЕНИИ</a:t>
            </a:r>
            <a:endParaRPr sz="4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810"/>
              </a:spcBef>
            </a:pPr>
            <a:r>
              <a:rPr sz="3200" spc="75" dirty="0">
                <a:solidFill>
                  <a:srgbClr val="FFFFFF"/>
                </a:solidFill>
                <a:latin typeface="Trebuchet MS"/>
                <a:cs typeface="Trebuchet MS"/>
              </a:rPr>
              <a:t>Достаточно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35" dirty="0">
                <a:solidFill>
                  <a:srgbClr val="FFFFFF"/>
                </a:solidFill>
                <a:latin typeface="Trebuchet MS"/>
                <a:cs typeface="Trebuchet MS"/>
              </a:rPr>
              <a:t>смешать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крахмал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25" dirty="0">
                <a:solidFill>
                  <a:srgbClr val="FFFFFF"/>
                </a:solidFill>
                <a:latin typeface="Trebuchet MS"/>
                <a:cs typeface="Trebuchet MS"/>
              </a:rPr>
              <a:t>и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55" dirty="0">
                <a:solidFill>
                  <a:srgbClr val="FFFFFF"/>
                </a:solidFill>
                <a:latin typeface="Trebuchet MS"/>
                <a:cs typeface="Trebuchet MS"/>
              </a:rPr>
              <a:t>воду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в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30" dirty="0">
                <a:solidFill>
                  <a:srgbClr val="FFFFFF"/>
                </a:solidFill>
                <a:latin typeface="Trebuchet MS"/>
                <a:cs typeface="Trebuchet MS"/>
              </a:rPr>
              <a:t>определённых</a:t>
            </a:r>
            <a:r>
              <a:rPr sz="3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70" dirty="0">
                <a:solidFill>
                  <a:srgbClr val="FFFFFF"/>
                </a:solidFill>
                <a:latin typeface="Trebuchet MS"/>
                <a:cs typeface="Trebuchet MS"/>
              </a:rPr>
              <a:t>пропорциях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5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4800" spc="675" dirty="0">
                <a:solidFill>
                  <a:srgbClr val="212320"/>
                </a:solidFill>
                <a:latin typeface="Trebuchet MS"/>
                <a:cs typeface="Trebuchet MS"/>
              </a:rPr>
              <a:t>ДЕШЕВИЗНА</a:t>
            </a:r>
            <a:endParaRPr sz="4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810"/>
              </a:spcBef>
            </a:pP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Крахмал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25" dirty="0">
                <a:solidFill>
                  <a:srgbClr val="FFFFFF"/>
                </a:solidFill>
                <a:latin typeface="Trebuchet MS"/>
                <a:cs typeface="Trebuchet MS"/>
              </a:rPr>
              <a:t>и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35" dirty="0">
                <a:solidFill>
                  <a:srgbClr val="FFFFFF"/>
                </a:solidFill>
                <a:latin typeface="Trebuchet MS"/>
                <a:cs typeface="Trebuchet MS"/>
              </a:rPr>
              <a:t>вода</a:t>
            </a:r>
            <a:r>
              <a:rPr sz="3200" spc="-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455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3200" spc="-7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75" dirty="0">
                <a:solidFill>
                  <a:srgbClr val="FFFFFF"/>
                </a:solidFill>
                <a:latin typeface="Trebuchet MS"/>
                <a:cs typeface="Trebuchet MS"/>
              </a:rPr>
              <a:t>недорогие</a:t>
            </a:r>
            <a:r>
              <a:rPr sz="3200" spc="-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25" dirty="0">
                <a:solidFill>
                  <a:srgbClr val="FFFFFF"/>
                </a:solidFill>
                <a:latin typeface="Trebuchet MS"/>
                <a:cs typeface="Trebuchet MS"/>
              </a:rPr>
              <a:t>ингредиенты</a:t>
            </a:r>
            <a:endParaRPr sz="32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"/>
            <a:ext cx="18288000" cy="2468245"/>
            <a:chOff x="0" y="3"/>
            <a:chExt cx="18288000" cy="246824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"/>
              <a:ext cx="18287999" cy="2284973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0" y="2287029"/>
              <a:ext cx="18288000" cy="180975"/>
            </a:xfrm>
            <a:custGeom>
              <a:avLst/>
              <a:gdLst/>
              <a:ahLst/>
              <a:cxnLst/>
              <a:rect l="l" t="t" r="r" b="b"/>
              <a:pathLst>
                <a:path w="18288000" h="180975">
                  <a:moveTo>
                    <a:pt x="0" y="0"/>
                  </a:moveTo>
                  <a:lnTo>
                    <a:pt x="18287999" y="0"/>
                  </a:lnTo>
                  <a:lnTo>
                    <a:pt x="18287999" y="180974"/>
                  </a:lnTo>
                  <a:lnTo>
                    <a:pt x="0" y="1809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982931"/>
            <a:ext cx="18288000" cy="3304540"/>
            <a:chOff x="0" y="6982931"/>
            <a:chExt cx="18288000" cy="33045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8699" y="6982931"/>
              <a:ext cx="3000145" cy="2539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9402609"/>
              <a:ext cx="18288000" cy="884555"/>
            </a:xfrm>
            <a:custGeom>
              <a:avLst/>
              <a:gdLst/>
              <a:ahLst/>
              <a:cxnLst/>
              <a:rect l="l" t="t" r="r" b="b"/>
              <a:pathLst>
                <a:path w="18288000" h="884554">
                  <a:moveTo>
                    <a:pt x="18287998" y="884390"/>
                  </a:moveTo>
                  <a:lnTo>
                    <a:pt x="0" y="884390"/>
                  </a:lnTo>
                  <a:lnTo>
                    <a:pt x="0" y="0"/>
                  </a:lnTo>
                  <a:lnTo>
                    <a:pt x="18287998" y="0"/>
                  </a:lnTo>
                  <a:lnTo>
                    <a:pt x="18287998" y="884390"/>
                  </a:lnTo>
                  <a:close/>
                </a:path>
              </a:pathLst>
            </a:custGeom>
            <a:solidFill>
              <a:srgbClr val="2123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5" name="object 5"/>
          <p:cNvPicPr/>
          <p:nvPr/>
        </p:nvPicPr>
        <p:blipFill>
          <a:blip r:embed="rId3" cstate="print"/>
          <a:srcRect t="37910" r="26404"/>
          <a:stretch>
            <a:fillRect/>
          </a:stretch>
        </p:blipFill>
        <p:spPr>
          <a:xfrm>
            <a:off x="1143000" y="1104900"/>
            <a:ext cx="5231412" cy="373608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34026" y="2809946"/>
            <a:ext cx="4819649" cy="466724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rcRect t="5896"/>
          <a:stretch>
            <a:fillRect/>
          </a:stretch>
        </p:blipFill>
        <p:spPr>
          <a:xfrm>
            <a:off x="12236184" y="4533900"/>
            <a:ext cx="5019674" cy="454036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22331" y="958850"/>
            <a:ext cx="514984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spc="-869" dirty="0">
                <a:latin typeface="Trebuchet MS"/>
                <a:cs typeface="Trebuchet MS"/>
              </a:rPr>
              <a:t>1</a:t>
            </a:r>
            <a:endParaRPr sz="9000">
              <a:latin typeface="Trebuchet MS"/>
              <a:cs typeface="Trebuchet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931051" y="2304076"/>
            <a:ext cx="6205855" cy="3335654"/>
          </a:xfrm>
          <a:prstGeom prst="rect">
            <a:avLst/>
          </a:prstGeom>
        </p:spPr>
        <p:txBody>
          <a:bodyPr vert="horz" wrap="square" lIns="0" tIns="3740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45"/>
              </a:spcBef>
            </a:pPr>
            <a:r>
              <a:rPr sz="9000" spc="-35" dirty="0">
                <a:latin typeface="Trebuchet MS"/>
                <a:cs typeface="Trebuchet MS"/>
              </a:rPr>
              <a:t>2</a:t>
            </a:r>
            <a:endParaRPr sz="9000">
              <a:latin typeface="Trebuchet MS"/>
              <a:cs typeface="Trebuchet MS"/>
            </a:endParaRPr>
          </a:p>
          <a:p>
            <a:pPr marL="5637530">
              <a:lnSpc>
                <a:spcPct val="100000"/>
              </a:lnSpc>
              <a:spcBef>
                <a:spcPts val="2630"/>
              </a:spcBef>
            </a:pPr>
            <a:r>
              <a:rPr sz="8150" spc="95" dirty="0">
                <a:latin typeface="Trebuchet MS"/>
                <a:cs typeface="Trebuchet MS"/>
              </a:rPr>
              <a:t>3</a:t>
            </a:r>
            <a:endParaRPr sz="8150">
              <a:latin typeface="Trebuchet MS"/>
              <a:cs typeface="Trebuchet M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1292730" y="332485"/>
            <a:ext cx="624332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0" spc="869" dirty="0">
                <a:solidFill>
                  <a:srgbClr val="000000"/>
                </a:solidFill>
              </a:rPr>
              <a:t>С</a:t>
            </a:r>
            <a:r>
              <a:rPr sz="9000" spc="690" dirty="0">
                <a:solidFill>
                  <a:srgbClr val="000000"/>
                </a:solidFill>
              </a:rPr>
              <a:t>О</a:t>
            </a:r>
            <a:r>
              <a:rPr sz="9000" spc="-20" dirty="0">
                <a:solidFill>
                  <a:srgbClr val="000000"/>
                </a:solidFill>
              </a:rPr>
              <a:t>З</a:t>
            </a:r>
            <a:r>
              <a:rPr sz="9000" spc="135" dirty="0">
                <a:solidFill>
                  <a:srgbClr val="000000"/>
                </a:solidFill>
              </a:rPr>
              <a:t>Д</a:t>
            </a:r>
            <a:r>
              <a:rPr sz="9000" spc="735" dirty="0">
                <a:solidFill>
                  <a:srgbClr val="000000"/>
                </a:solidFill>
              </a:rPr>
              <a:t>А</a:t>
            </a:r>
            <a:r>
              <a:rPr sz="9000" spc="780" dirty="0">
                <a:solidFill>
                  <a:srgbClr val="000000"/>
                </a:solidFill>
              </a:rPr>
              <a:t>Н</a:t>
            </a:r>
            <a:r>
              <a:rPr sz="9000" spc="685" dirty="0">
                <a:solidFill>
                  <a:srgbClr val="000000"/>
                </a:solidFill>
              </a:rPr>
              <a:t>И</a:t>
            </a:r>
            <a:r>
              <a:rPr sz="9000" spc="590" dirty="0">
                <a:solidFill>
                  <a:srgbClr val="000000"/>
                </a:solidFill>
              </a:rPr>
              <a:t>Е</a:t>
            </a:r>
            <a:endParaRPr sz="9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132</Words>
  <Application>Microsoft Office PowerPoint</Application>
  <PresentationFormat>Произвольный</PresentationFormat>
  <Paragraphs>57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ЛЕЖАЧИЙ ПОЛИЦЕЙСКИЙ</vt:lpstr>
      <vt:lpstr>Актуальность-</vt:lpstr>
      <vt:lpstr>Цель проекта:</vt:lpstr>
      <vt:lpstr>Задачи проекта</vt:lpstr>
      <vt:lpstr>Слайд 5</vt:lpstr>
      <vt:lpstr>Работа над  проектом</vt:lpstr>
      <vt:lpstr>МАТЕРИАЛЫ</vt:lpstr>
      <vt:lpstr>Слайд 8</vt:lpstr>
      <vt:lpstr>СОЗДАНИЕ</vt:lpstr>
      <vt:lpstr>Зачем мы  разрабатываем этот  продукт?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ЛЕЖАЧИЙ ПОЛИЦЕЙСКИЙ</dc:title>
  <cp:lastModifiedBy>Иван Савенков</cp:lastModifiedBy>
  <cp:revision>43</cp:revision>
  <dcterms:created xsi:type="dcterms:W3CDTF">2021-05-15T10:50:11Z</dcterms:created>
  <dcterms:modified xsi:type="dcterms:W3CDTF">2021-05-15T11:35:45Z</dcterms:modified>
</cp:coreProperties>
</file>