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84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E572-BDC7-4E4C-89A9-D4A16B0CC34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D2FC3-E3AA-44BB-BC8C-C33DFD85E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357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E572-BDC7-4E4C-89A9-D4A16B0CC34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D2FC3-E3AA-44BB-BC8C-C33DFD85E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30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E572-BDC7-4E4C-89A9-D4A16B0CC34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D2FC3-E3AA-44BB-BC8C-C33DFD85E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614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E572-BDC7-4E4C-89A9-D4A16B0CC34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D2FC3-E3AA-44BB-BC8C-C33DFD85E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873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E572-BDC7-4E4C-89A9-D4A16B0CC34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D2FC3-E3AA-44BB-BC8C-C33DFD85E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627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E572-BDC7-4E4C-89A9-D4A16B0CC34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D2FC3-E3AA-44BB-BC8C-C33DFD85E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082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E572-BDC7-4E4C-89A9-D4A16B0CC34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D2FC3-E3AA-44BB-BC8C-C33DFD85E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588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E572-BDC7-4E4C-89A9-D4A16B0CC34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D2FC3-E3AA-44BB-BC8C-C33DFD85E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559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E572-BDC7-4E4C-89A9-D4A16B0CC34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D2FC3-E3AA-44BB-BC8C-C33DFD85E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509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E572-BDC7-4E4C-89A9-D4A16B0CC34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D2FC3-E3AA-44BB-BC8C-C33DFD85E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038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E572-BDC7-4E4C-89A9-D4A16B0CC34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D2FC3-E3AA-44BB-BC8C-C33DFD85E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734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4E572-BDC7-4E4C-89A9-D4A16B0CC34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D2FC3-E3AA-44BB-BC8C-C33DFD85E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783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685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4113100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513169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817218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792437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84124"/>
          </a:xfrm>
        </p:spPr>
      </p:pic>
    </p:spTree>
    <p:extLst>
      <p:ext uri="{BB962C8B-B14F-4D97-AF65-F5344CB8AC3E}">
        <p14:creationId xmlns:p14="http://schemas.microsoft.com/office/powerpoint/2010/main" val="953253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57365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05108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84124"/>
          </a:xfrm>
        </p:spPr>
      </p:pic>
    </p:spTree>
    <p:extLst>
      <p:ext uri="{BB962C8B-B14F-4D97-AF65-F5344CB8AC3E}">
        <p14:creationId xmlns:p14="http://schemas.microsoft.com/office/powerpoint/2010/main" val="4145257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708901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4233399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Наталия</dc:creator>
  <cp:lastModifiedBy>Наталия</cp:lastModifiedBy>
  <cp:revision>3</cp:revision>
  <dcterms:created xsi:type="dcterms:W3CDTF">2024-02-12T09:46:10Z</dcterms:created>
  <dcterms:modified xsi:type="dcterms:W3CDTF">2024-02-12T10:10:01Z</dcterms:modified>
</cp:coreProperties>
</file>