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5"/>
  </p:notesMasterIdLst>
  <p:sldIdLst>
    <p:sldId id="256" r:id="rId2"/>
    <p:sldId id="273" r:id="rId3"/>
    <p:sldId id="288" r:id="rId4"/>
    <p:sldId id="290" r:id="rId5"/>
    <p:sldId id="291" r:id="rId6"/>
    <p:sldId id="292" r:id="rId7"/>
    <p:sldId id="305" r:id="rId8"/>
    <p:sldId id="281" r:id="rId9"/>
    <p:sldId id="297" r:id="rId10"/>
    <p:sldId id="282" r:id="rId11"/>
    <p:sldId id="274" r:id="rId12"/>
    <p:sldId id="280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84FA468-E60A-438D-968D-0D7971A48FB7}">
          <p14:sldIdLst>
            <p14:sldId id="256"/>
            <p14:sldId id="273"/>
            <p14:sldId id="288"/>
            <p14:sldId id="290"/>
            <p14:sldId id="291"/>
            <p14:sldId id="292"/>
            <p14:sldId id="305"/>
            <p14:sldId id="281"/>
            <p14:sldId id="297"/>
            <p14:sldId id="282"/>
            <p14:sldId id="274"/>
            <p14:sldId id="280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9966FF"/>
    <a:srgbClr val="CC99FF"/>
    <a:srgbClr val="9933FF"/>
    <a:srgbClr val="99CCFF"/>
    <a:srgbClr val="FF9966"/>
    <a:srgbClr val="66FF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72" d="100"/>
          <a:sy n="72" d="100"/>
        </p:scale>
        <p:origin x="114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Экспериментальная группа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Высокий уровень</c:v>
                </c:pt>
                <c:pt idx="1">
                  <c:v>Достаточный уровень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0.25</c:v>
                </c:pt>
                <c:pt idx="2">
                  <c:v>0.3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A5-4714-9080-AC1681B4724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Контрольная группа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Высокий уровень</c:v>
                </c:pt>
                <c:pt idx="1">
                  <c:v>Достаточный уровень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0.15</c:v>
                </c:pt>
                <c:pt idx="1">
                  <c:v>0.3</c:v>
                </c:pt>
                <c:pt idx="2">
                  <c:v>0.35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A5-4714-9080-AC1681B472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0979232"/>
        <c:axId val="390982184"/>
        <c:axId val="0"/>
      </c:bar3DChart>
      <c:catAx>
        <c:axId val="390979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90982184"/>
        <c:crosses val="autoZero"/>
        <c:auto val="1"/>
        <c:lblAlgn val="ctr"/>
        <c:lblOffset val="100"/>
        <c:noMultiLvlLbl val="0"/>
      </c:catAx>
      <c:valAx>
        <c:axId val="390982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90979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Контрольная группа на констатирующем этапе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Высокий уровень</c:v>
                </c:pt>
                <c:pt idx="1">
                  <c:v>Достаточный уровень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0.15</c:v>
                </c:pt>
                <c:pt idx="1">
                  <c:v>0.3</c:v>
                </c:pt>
                <c:pt idx="2">
                  <c:v>0.35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FC-46B3-B3E7-5690CABF708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Контрольная группа на контрольном этапе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4"/>
                <c:pt idx="0">
                  <c:v>Высокий уровень</c:v>
                </c:pt>
                <c:pt idx="1">
                  <c:v>Достаточный уровень</c:v>
                </c:pt>
                <c:pt idx="2">
                  <c:v>Средний уровень</c:v>
                </c:pt>
                <c:pt idx="3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0.15</c:v>
                </c:pt>
                <c:pt idx="1">
                  <c:v>0.35</c:v>
                </c:pt>
                <c:pt idx="2">
                  <c:v>0.3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FC-46B3-B3E7-5690CABF70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1456976"/>
        <c:axId val="447413624"/>
        <c:axId val="0"/>
      </c:bar3DChart>
      <c:catAx>
        <c:axId val="51456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47413624"/>
        <c:crosses val="autoZero"/>
        <c:auto val="1"/>
        <c:lblAlgn val="ctr"/>
        <c:lblOffset val="100"/>
        <c:noMultiLvlLbl val="0"/>
      </c:catAx>
      <c:valAx>
        <c:axId val="447413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1456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AF96C9-C973-43FB-9E84-B01914599A1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C9D50C-8358-4B16-AABB-1C8439A128FC}">
      <dgm:prSet phldrT="[Текст]" custT="1"/>
      <dgm:spPr>
        <a:xfrm>
          <a:off x="463882" y="6341"/>
          <a:ext cx="6494350" cy="38376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ru-RU" sz="24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Беседа</a:t>
          </a:r>
        </a:p>
      </dgm:t>
    </dgm:pt>
    <dgm:pt modelId="{ABC194AA-7E90-490C-9720-F6581DC55413}" type="parTrans" cxnId="{63FC4B68-E3C3-42BD-9334-4792CE3B5F51}">
      <dgm:prSet/>
      <dgm:spPr/>
      <dgm:t>
        <a:bodyPr/>
        <a:lstStyle/>
        <a:p>
          <a:endParaRPr lang="ru-RU"/>
        </a:p>
      </dgm:t>
    </dgm:pt>
    <dgm:pt modelId="{89BC2712-01EA-410C-89B1-BC89ADDDE277}" type="sibTrans" cxnId="{63FC4B68-E3C3-42BD-9334-4792CE3B5F51}">
      <dgm:prSet/>
      <dgm:spPr/>
      <dgm:t>
        <a:bodyPr/>
        <a:lstStyle/>
        <a:p>
          <a:endParaRPr lang="ru-RU"/>
        </a:p>
      </dgm:t>
    </dgm:pt>
    <dgm:pt modelId="{802C72AE-9D9D-44B2-A229-4B69BAD37D25}">
      <dgm:prSet phldrT="[Текст]" custT="1"/>
      <dgm:spPr>
        <a:xfrm>
          <a:off x="463882" y="596021"/>
          <a:ext cx="6494350" cy="38376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ru-RU" sz="24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Познавательное занятие</a:t>
          </a:r>
        </a:p>
      </dgm:t>
    </dgm:pt>
    <dgm:pt modelId="{4D8971DD-DE86-48D4-BC7D-43555B49C0E5}" type="parTrans" cxnId="{B9B88157-0092-42F6-8547-A03E82BBCDC1}">
      <dgm:prSet/>
      <dgm:spPr/>
      <dgm:t>
        <a:bodyPr/>
        <a:lstStyle/>
        <a:p>
          <a:endParaRPr lang="ru-RU"/>
        </a:p>
      </dgm:t>
    </dgm:pt>
    <dgm:pt modelId="{622579D7-86C9-4438-935B-DC20AB2025F8}" type="sibTrans" cxnId="{B9B88157-0092-42F6-8547-A03E82BBCDC1}">
      <dgm:prSet/>
      <dgm:spPr/>
      <dgm:t>
        <a:bodyPr/>
        <a:lstStyle/>
        <a:p>
          <a:endParaRPr lang="ru-RU"/>
        </a:p>
      </dgm:t>
    </dgm:pt>
    <dgm:pt modelId="{680B8B58-5438-47E6-8064-5D31752BC7B2}">
      <dgm:prSet custT="1"/>
      <dgm:spPr>
        <a:xfrm>
          <a:off x="463882" y="2365061"/>
          <a:ext cx="6494350" cy="38376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ru-RU" sz="20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Спортивное мероприятие «Папа, мама, я – спортивная семья!»</a:t>
          </a:r>
        </a:p>
      </dgm:t>
    </dgm:pt>
    <dgm:pt modelId="{B36DDD74-FFF7-4C1A-92C2-0FC3A2F64A31}" type="parTrans" cxnId="{D7F79550-3DE0-4C90-AD0F-8BB08B055F99}">
      <dgm:prSet/>
      <dgm:spPr/>
      <dgm:t>
        <a:bodyPr/>
        <a:lstStyle/>
        <a:p>
          <a:endParaRPr lang="ru-RU"/>
        </a:p>
      </dgm:t>
    </dgm:pt>
    <dgm:pt modelId="{81DBBD79-3D4E-4C86-82CB-34CE1D141B02}" type="sibTrans" cxnId="{D7F79550-3DE0-4C90-AD0F-8BB08B055F99}">
      <dgm:prSet/>
      <dgm:spPr/>
      <dgm:t>
        <a:bodyPr/>
        <a:lstStyle/>
        <a:p>
          <a:endParaRPr lang="ru-RU"/>
        </a:p>
      </dgm:t>
    </dgm:pt>
    <dgm:pt modelId="{3414F4E0-F146-44A9-B682-9F3EB0ED95C1}">
      <dgm:prSet custT="1"/>
      <dgm:spPr>
        <a:xfrm>
          <a:off x="463882" y="2954741"/>
          <a:ext cx="6494350" cy="38376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ru-RU" sz="20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Программа совместной деятельности в условиях семьи </a:t>
          </a:r>
        </a:p>
      </dgm:t>
    </dgm:pt>
    <dgm:pt modelId="{3C445A5F-A2DD-49D7-9264-91399E4598EE}" type="parTrans" cxnId="{8B6B6740-9611-4996-8E6B-6583BA19D393}">
      <dgm:prSet/>
      <dgm:spPr/>
      <dgm:t>
        <a:bodyPr/>
        <a:lstStyle/>
        <a:p>
          <a:endParaRPr lang="ru-RU"/>
        </a:p>
      </dgm:t>
    </dgm:pt>
    <dgm:pt modelId="{41565ADF-6C74-4831-BB5F-C40025293C91}" type="sibTrans" cxnId="{8B6B6740-9611-4996-8E6B-6583BA19D393}">
      <dgm:prSet/>
      <dgm:spPr/>
      <dgm:t>
        <a:bodyPr/>
        <a:lstStyle/>
        <a:p>
          <a:endParaRPr lang="ru-RU"/>
        </a:p>
      </dgm:t>
    </dgm:pt>
    <dgm:pt modelId="{BED1B2D7-C7CB-4182-98E4-D75B67FDFEB0}">
      <dgm:prSet custT="1"/>
      <dgm:spPr>
        <a:xfrm>
          <a:off x="463882" y="1775381"/>
          <a:ext cx="6494350" cy="38376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ru-RU" sz="24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Оздоровительные </a:t>
          </a:r>
          <a:r>
            <a:rPr lang="ru-RU" sz="2400" dirty="0" err="1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физминутки</a:t>
          </a:r>
          <a:endParaRPr lang="ru-RU" sz="24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AE36D74E-9947-4CA3-97C6-3239007A0FA6}" type="sibTrans" cxnId="{B9426F81-DAEE-4823-AD8F-784CE6032BD2}">
      <dgm:prSet/>
      <dgm:spPr/>
      <dgm:t>
        <a:bodyPr/>
        <a:lstStyle/>
        <a:p>
          <a:endParaRPr lang="ru-RU"/>
        </a:p>
      </dgm:t>
    </dgm:pt>
    <dgm:pt modelId="{B4B71848-B85D-4F94-80C7-0222B2FB769A}" type="parTrans" cxnId="{B9426F81-DAEE-4823-AD8F-784CE6032BD2}">
      <dgm:prSet/>
      <dgm:spPr/>
      <dgm:t>
        <a:bodyPr/>
        <a:lstStyle/>
        <a:p>
          <a:endParaRPr lang="ru-RU"/>
        </a:p>
      </dgm:t>
    </dgm:pt>
    <dgm:pt modelId="{0A35C30B-6121-4310-84E3-7502D97FC5B2}">
      <dgm:prSet phldrT="[Текст]" custT="1"/>
      <dgm:spPr>
        <a:xfrm>
          <a:off x="463882" y="1185701"/>
          <a:ext cx="6494350" cy="38376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ru-RU" sz="2400" b="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Оздоровительные игры</a:t>
          </a:r>
        </a:p>
      </dgm:t>
    </dgm:pt>
    <dgm:pt modelId="{70E7C9F5-62DC-4AE9-85CC-B8F0F302D0F5}" type="sibTrans" cxnId="{6C920BC5-BB6E-414E-9581-1D908A643177}">
      <dgm:prSet/>
      <dgm:spPr/>
      <dgm:t>
        <a:bodyPr/>
        <a:lstStyle/>
        <a:p>
          <a:endParaRPr lang="ru-RU"/>
        </a:p>
      </dgm:t>
    </dgm:pt>
    <dgm:pt modelId="{37020FB6-95CA-4365-9B1B-6BC55A9A2A73}" type="parTrans" cxnId="{6C920BC5-BB6E-414E-9581-1D908A643177}">
      <dgm:prSet/>
      <dgm:spPr/>
      <dgm:t>
        <a:bodyPr/>
        <a:lstStyle/>
        <a:p>
          <a:endParaRPr lang="ru-RU"/>
        </a:p>
      </dgm:t>
    </dgm:pt>
    <dgm:pt modelId="{F1B21880-C20C-4F25-ABCC-22A0185B70C6}">
      <dgm:prSet custT="1"/>
      <dgm:spPr>
        <a:xfrm>
          <a:off x="463882" y="1775381"/>
          <a:ext cx="6494350" cy="383760"/>
        </a:xfr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ru-RU" sz="24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Консультации</a:t>
          </a:r>
        </a:p>
      </dgm:t>
    </dgm:pt>
    <dgm:pt modelId="{C2022F91-3519-4501-8015-18C420AA8210}" type="parTrans" cxnId="{050EA290-8E67-439E-ABBF-53D1D7D25827}">
      <dgm:prSet/>
      <dgm:spPr/>
      <dgm:t>
        <a:bodyPr/>
        <a:lstStyle/>
        <a:p>
          <a:endParaRPr lang="ru-RU"/>
        </a:p>
      </dgm:t>
    </dgm:pt>
    <dgm:pt modelId="{6E467F9A-F2C8-41D9-995D-77C9AEE98CD8}" type="sibTrans" cxnId="{050EA290-8E67-439E-ABBF-53D1D7D25827}">
      <dgm:prSet/>
      <dgm:spPr/>
      <dgm:t>
        <a:bodyPr/>
        <a:lstStyle/>
        <a:p>
          <a:endParaRPr lang="ru-RU"/>
        </a:p>
      </dgm:t>
    </dgm:pt>
    <dgm:pt modelId="{743CB267-4D2F-43E3-A0EF-40C08D669C6F}" type="pres">
      <dgm:prSet presAssocID="{2AAF96C9-C973-43FB-9E84-B01914599A1C}" presName="linear" presStyleCnt="0">
        <dgm:presLayoutVars>
          <dgm:dir/>
          <dgm:animLvl val="lvl"/>
          <dgm:resizeHandles val="exact"/>
        </dgm:presLayoutVars>
      </dgm:prSet>
      <dgm:spPr/>
    </dgm:pt>
    <dgm:pt modelId="{3A4F77F9-B308-4D28-9C31-37F8404DE1E0}" type="pres">
      <dgm:prSet presAssocID="{89C9D50C-8358-4B16-AABB-1C8439A128FC}" presName="parentLin" presStyleCnt="0"/>
      <dgm:spPr/>
    </dgm:pt>
    <dgm:pt modelId="{84199C6D-03DF-4845-9154-181C2F009AE2}" type="pres">
      <dgm:prSet presAssocID="{89C9D50C-8358-4B16-AABB-1C8439A128FC}" presName="parentLeftMargin" presStyleLbl="node1" presStyleIdx="0" presStyleCnt="7"/>
      <dgm:spPr/>
    </dgm:pt>
    <dgm:pt modelId="{F6A04344-2B01-457A-A24E-E159A5F3BB5E}" type="pres">
      <dgm:prSet presAssocID="{89C9D50C-8358-4B16-AABB-1C8439A128FC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A17CF034-C21A-4A78-9866-EFD58F5F2ECE}" type="pres">
      <dgm:prSet presAssocID="{89C9D50C-8358-4B16-AABB-1C8439A128FC}" presName="negativeSpace" presStyleCnt="0"/>
      <dgm:spPr/>
    </dgm:pt>
    <dgm:pt modelId="{387662EC-6BFB-4381-9E5D-92E62A57A560}" type="pres">
      <dgm:prSet presAssocID="{89C9D50C-8358-4B16-AABB-1C8439A128FC}" presName="childText" presStyleLbl="conFgAcc1" presStyleIdx="0" presStyleCnt="7">
        <dgm:presLayoutVars>
          <dgm:bulletEnabled val="1"/>
        </dgm:presLayoutVars>
      </dgm:prSet>
      <dgm:spPr>
        <a:xfrm>
          <a:off x="0" y="198221"/>
          <a:ext cx="9277642" cy="3276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1B5BED99-D11C-4BA5-9792-42AF108E26E5}" type="pres">
      <dgm:prSet presAssocID="{89BC2712-01EA-410C-89B1-BC89ADDDE277}" presName="spaceBetweenRectangles" presStyleCnt="0"/>
      <dgm:spPr/>
    </dgm:pt>
    <dgm:pt modelId="{5FA338B1-54E4-425D-A036-3CF96B55D763}" type="pres">
      <dgm:prSet presAssocID="{802C72AE-9D9D-44B2-A229-4B69BAD37D25}" presName="parentLin" presStyleCnt="0"/>
      <dgm:spPr/>
    </dgm:pt>
    <dgm:pt modelId="{B20D2B60-894F-4186-895B-A5D5C7C6F268}" type="pres">
      <dgm:prSet presAssocID="{802C72AE-9D9D-44B2-A229-4B69BAD37D25}" presName="parentLeftMargin" presStyleLbl="node1" presStyleIdx="0" presStyleCnt="7"/>
      <dgm:spPr/>
    </dgm:pt>
    <dgm:pt modelId="{6AEE0C5C-0E00-4601-B909-D39E72DDBCC4}" type="pres">
      <dgm:prSet presAssocID="{802C72AE-9D9D-44B2-A229-4B69BAD37D25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C535C1A9-AEE5-488A-939F-7FD2C21565A3}" type="pres">
      <dgm:prSet presAssocID="{802C72AE-9D9D-44B2-A229-4B69BAD37D25}" presName="negativeSpace" presStyleCnt="0"/>
      <dgm:spPr/>
    </dgm:pt>
    <dgm:pt modelId="{819E5FCA-663E-45A8-9654-9F7DAC034E7B}" type="pres">
      <dgm:prSet presAssocID="{802C72AE-9D9D-44B2-A229-4B69BAD37D25}" presName="childText" presStyleLbl="conFgAcc1" presStyleIdx="1" presStyleCnt="7">
        <dgm:presLayoutVars>
          <dgm:bulletEnabled val="1"/>
        </dgm:presLayoutVars>
      </dgm:prSet>
      <dgm:spPr>
        <a:xfrm>
          <a:off x="0" y="787901"/>
          <a:ext cx="9277642" cy="327600"/>
        </a:xfrm>
        <a:prstGeom prst="rect">
          <a:avLst/>
        </a:prstGeom>
        <a:solidFill>
          <a:srgbClr val="DD8047">
            <a:lumMod val="20000"/>
            <a:lumOff val="80000"/>
            <a:alpha val="90000"/>
          </a:srgb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9B113E2C-E1CA-4829-96A0-1C33A7714DA6}" type="pres">
      <dgm:prSet presAssocID="{622579D7-86C9-4438-935B-DC20AB2025F8}" presName="spaceBetweenRectangles" presStyleCnt="0"/>
      <dgm:spPr/>
    </dgm:pt>
    <dgm:pt modelId="{B5088A4A-82F1-433F-9025-E6CA8C40A2DC}" type="pres">
      <dgm:prSet presAssocID="{0A35C30B-6121-4310-84E3-7502D97FC5B2}" presName="parentLin" presStyleCnt="0"/>
      <dgm:spPr/>
    </dgm:pt>
    <dgm:pt modelId="{02BF4582-D103-4238-BA33-D035A90D4A53}" type="pres">
      <dgm:prSet presAssocID="{0A35C30B-6121-4310-84E3-7502D97FC5B2}" presName="parentLeftMargin" presStyleLbl="node1" presStyleIdx="1" presStyleCnt="7"/>
      <dgm:spPr/>
    </dgm:pt>
    <dgm:pt modelId="{15832FF9-7FA7-461F-BAD4-1319CE25C67B}" type="pres">
      <dgm:prSet presAssocID="{0A35C30B-6121-4310-84E3-7502D97FC5B2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B4A91228-FD0E-4820-B653-EAAE3F89C451}" type="pres">
      <dgm:prSet presAssocID="{0A35C30B-6121-4310-84E3-7502D97FC5B2}" presName="negativeSpace" presStyleCnt="0"/>
      <dgm:spPr/>
    </dgm:pt>
    <dgm:pt modelId="{F9E1B50F-706B-40AF-9471-E0F241C9C8C6}" type="pres">
      <dgm:prSet presAssocID="{0A35C30B-6121-4310-84E3-7502D97FC5B2}" presName="childText" presStyleLbl="conFgAcc1" presStyleIdx="2" presStyleCnt="7">
        <dgm:presLayoutVars>
          <dgm:bulletEnabled val="1"/>
        </dgm:presLayoutVars>
      </dgm:prSet>
      <dgm:spPr>
        <a:xfrm>
          <a:off x="0" y="1377581"/>
          <a:ext cx="9277642" cy="3276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8B8251F9-E347-4AFC-ACC8-8DA273D43E55}" type="pres">
      <dgm:prSet presAssocID="{70E7C9F5-62DC-4AE9-85CC-B8F0F302D0F5}" presName="spaceBetweenRectangles" presStyleCnt="0"/>
      <dgm:spPr/>
    </dgm:pt>
    <dgm:pt modelId="{29A97D77-5966-4997-9963-E2C89706DC6C}" type="pres">
      <dgm:prSet presAssocID="{BED1B2D7-C7CB-4182-98E4-D75B67FDFEB0}" presName="parentLin" presStyleCnt="0"/>
      <dgm:spPr/>
    </dgm:pt>
    <dgm:pt modelId="{41427C2A-FC2D-48EA-899B-C9748DC115CE}" type="pres">
      <dgm:prSet presAssocID="{BED1B2D7-C7CB-4182-98E4-D75B67FDFEB0}" presName="parentLeftMargin" presStyleLbl="node1" presStyleIdx="2" presStyleCnt="7"/>
      <dgm:spPr/>
    </dgm:pt>
    <dgm:pt modelId="{B55D0691-E161-4E42-9E32-7AF02478A82A}" type="pres">
      <dgm:prSet presAssocID="{BED1B2D7-C7CB-4182-98E4-D75B67FDFEB0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2A610207-1C01-48A1-A115-45885C9B7D60}" type="pres">
      <dgm:prSet presAssocID="{BED1B2D7-C7CB-4182-98E4-D75B67FDFEB0}" presName="negativeSpace" presStyleCnt="0"/>
      <dgm:spPr/>
    </dgm:pt>
    <dgm:pt modelId="{183A5EF4-FE2D-4165-9BEC-159A1F1EE37F}" type="pres">
      <dgm:prSet presAssocID="{BED1B2D7-C7CB-4182-98E4-D75B67FDFEB0}" presName="childText" presStyleLbl="conFgAcc1" presStyleIdx="3" presStyleCnt="7">
        <dgm:presLayoutVars>
          <dgm:bulletEnabled val="1"/>
        </dgm:presLayoutVars>
      </dgm:prSet>
      <dgm:spPr>
        <a:xfrm>
          <a:off x="0" y="1967261"/>
          <a:ext cx="9277642" cy="3276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CB89D7BB-F4D8-4DA6-B367-B3F9D4C95873}" type="pres">
      <dgm:prSet presAssocID="{AE36D74E-9947-4CA3-97C6-3239007A0FA6}" presName="spaceBetweenRectangles" presStyleCnt="0"/>
      <dgm:spPr/>
    </dgm:pt>
    <dgm:pt modelId="{AEBF21E5-DBFE-4185-94BC-5C4F8F91500B}" type="pres">
      <dgm:prSet presAssocID="{F1B21880-C20C-4F25-ABCC-22A0185B70C6}" presName="parentLin" presStyleCnt="0"/>
      <dgm:spPr/>
    </dgm:pt>
    <dgm:pt modelId="{468F38BE-E727-44B8-8776-B107532F5FAE}" type="pres">
      <dgm:prSet presAssocID="{F1B21880-C20C-4F25-ABCC-22A0185B70C6}" presName="parentLeftMargin" presStyleLbl="node1" presStyleIdx="3" presStyleCnt="7"/>
      <dgm:spPr>
        <a:prstGeom prst="roundRect">
          <a:avLst/>
        </a:prstGeom>
      </dgm:spPr>
    </dgm:pt>
    <dgm:pt modelId="{E89E5E9B-822E-41E5-99AB-268CA692BC1B}" type="pres">
      <dgm:prSet presAssocID="{F1B21880-C20C-4F25-ABCC-22A0185B70C6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9345D2FA-87AB-482E-BAA7-7E867A84C4DE}" type="pres">
      <dgm:prSet presAssocID="{F1B21880-C20C-4F25-ABCC-22A0185B70C6}" presName="negativeSpace" presStyleCnt="0"/>
      <dgm:spPr/>
    </dgm:pt>
    <dgm:pt modelId="{9D33E4AA-EEDC-4AF4-B752-D03614B2FB4C}" type="pres">
      <dgm:prSet presAssocID="{F1B21880-C20C-4F25-ABCC-22A0185B70C6}" presName="childText" presStyleLbl="conFgAcc1" presStyleIdx="4" presStyleCnt="7">
        <dgm:presLayoutVars>
          <dgm:bulletEnabled val="1"/>
        </dgm:presLayoutVars>
      </dgm:prSet>
      <dgm:spPr/>
    </dgm:pt>
    <dgm:pt modelId="{B19FF19F-D020-4793-B1C1-0946E79BD0B1}" type="pres">
      <dgm:prSet presAssocID="{6E467F9A-F2C8-41D9-995D-77C9AEE98CD8}" presName="spaceBetweenRectangles" presStyleCnt="0"/>
      <dgm:spPr/>
    </dgm:pt>
    <dgm:pt modelId="{692F85DF-E7E9-4744-8401-4E787A12C847}" type="pres">
      <dgm:prSet presAssocID="{680B8B58-5438-47E6-8064-5D31752BC7B2}" presName="parentLin" presStyleCnt="0"/>
      <dgm:spPr/>
    </dgm:pt>
    <dgm:pt modelId="{3E846D79-195E-4808-AB00-DCCB518CADBB}" type="pres">
      <dgm:prSet presAssocID="{680B8B58-5438-47E6-8064-5D31752BC7B2}" presName="parentLeftMargin" presStyleLbl="node1" presStyleIdx="4" presStyleCnt="7"/>
      <dgm:spPr/>
    </dgm:pt>
    <dgm:pt modelId="{44353D26-7BEF-437D-8F84-1C269CA8579A}" type="pres">
      <dgm:prSet presAssocID="{680B8B58-5438-47E6-8064-5D31752BC7B2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171395E0-5532-4D84-9721-DCE5AFE229B8}" type="pres">
      <dgm:prSet presAssocID="{680B8B58-5438-47E6-8064-5D31752BC7B2}" presName="negativeSpace" presStyleCnt="0"/>
      <dgm:spPr/>
    </dgm:pt>
    <dgm:pt modelId="{EAC33D5B-8A79-4ED9-A218-B4CF491057FD}" type="pres">
      <dgm:prSet presAssocID="{680B8B58-5438-47E6-8064-5D31752BC7B2}" presName="childText" presStyleLbl="conFgAcc1" presStyleIdx="5" presStyleCnt="7">
        <dgm:presLayoutVars>
          <dgm:bulletEnabled val="1"/>
        </dgm:presLayoutVars>
      </dgm:prSet>
      <dgm:spPr>
        <a:xfrm>
          <a:off x="0" y="2556941"/>
          <a:ext cx="9277642" cy="3276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8DC27FA8-21D8-442D-91ED-5DBF3B04BFAE}" type="pres">
      <dgm:prSet presAssocID="{81DBBD79-3D4E-4C86-82CB-34CE1D141B02}" presName="spaceBetweenRectangles" presStyleCnt="0"/>
      <dgm:spPr/>
    </dgm:pt>
    <dgm:pt modelId="{C4443027-7A43-4DEA-9162-D3AA626E7CF3}" type="pres">
      <dgm:prSet presAssocID="{3414F4E0-F146-44A9-B682-9F3EB0ED95C1}" presName="parentLin" presStyleCnt="0"/>
      <dgm:spPr/>
    </dgm:pt>
    <dgm:pt modelId="{1FAE59D1-79A6-4795-8227-4AD4A5CB085F}" type="pres">
      <dgm:prSet presAssocID="{3414F4E0-F146-44A9-B682-9F3EB0ED95C1}" presName="parentLeftMargin" presStyleLbl="node1" presStyleIdx="5" presStyleCnt="7"/>
      <dgm:spPr/>
    </dgm:pt>
    <dgm:pt modelId="{336517CE-0AB8-4532-ACAB-6A19C8745B08}" type="pres">
      <dgm:prSet presAssocID="{3414F4E0-F146-44A9-B682-9F3EB0ED95C1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58E27FA7-6B8D-4CDE-987B-A53210EB7177}" type="pres">
      <dgm:prSet presAssocID="{3414F4E0-F146-44A9-B682-9F3EB0ED95C1}" presName="negativeSpace" presStyleCnt="0"/>
      <dgm:spPr/>
    </dgm:pt>
    <dgm:pt modelId="{306699BD-5D2A-47AA-B38E-5DA18A37183F}" type="pres">
      <dgm:prSet presAssocID="{3414F4E0-F146-44A9-B682-9F3EB0ED95C1}" presName="childText" presStyleLbl="conFgAcc1" presStyleIdx="6" presStyleCnt="7">
        <dgm:presLayoutVars>
          <dgm:bulletEnabled val="1"/>
        </dgm:presLayoutVars>
      </dgm:prSet>
      <dgm:spPr>
        <a:xfrm>
          <a:off x="0" y="3146621"/>
          <a:ext cx="9277642" cy="3276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</dgm:ptLst>
  <dgm:cxnLst>
    <dgm:cxn modelId="{7EEECF0C-2C3D-4B2D-9E17-4B45E030B2B5}" type="presOf" srcId="{3414F4E0-F146-44A9-B682-9F3EB0ED95C1}" destId="{336517CE-0AB8-4532-ACAB-6A19C8745B08}" srcOrd="1" destOrd="0" presId="urn:microsoft.com/office/officeart/2005/8/layout/list1"/>
    <dgm:cxn modelId="{AB841210-7491-4F21-8D78-C564F191FD81}" type="presOf" srcId="{89C9D50C-8358-4B16-AABB-1C8439A128FC}" destId="{84199C6D-03DF-4845-9154-181C2F009AE2}" srcOrd="0" destOrd="0" presId="urn:microsoft.com/office/officeart/2005/8/layout/list1"/>
    <dgm:cxn modelId="{06E81340-5D37-40B8-9A77-648E67A09714}" type="presOf" srcId="{802C72AE-9D9D-44B2-A229-4B69BAD37D25}" destId="{6AEE0C5C-0E00-4601-B909-D39E72DDBCC4}" srcOrd="1" destOrd="0" presId="urn:microsoft.com/office/officeart/2005/8/layout/list1"/>
    <dgm:cxn modelId="{8B6B6740-9611-4996-8E6B-6583BA19D393}" srcId="{2AAF96C9-C973-43FB-9E84-B01914599A1C}" destId="{3414F4E0-F146-44A9-B682-9F3EB0ED95C1}" srcOrd="6" destOrd="0" parTransId="{3C445A5F-A2DD-49D7-9264-91399E4598EE}" sibTransId="{41565ADF-6C74-4831-BB5F-C40025293C91}"/>
    <dgm:cxn modelId="{B7046C40-6E5C-49EE-976F-742163FA8061}" type="presOf" srcId="{3414F4E0-F146-44A9-B682-9F3EB0ED95C1}" destId="{1FAE59D1-79A6-4795-8227-4AD4A5CB085F}" srcOrd="0" destOrd="0" presId="urn:microsoft.com/office/officeart/2005/8/layout/list1"/>
    <dgm:cxn modelId="{10B57040-95A3-4C62-AA9C-6F45DD2D6C17}" type="presOf" srcId="{F1B21880-C20C-4F25-ABCC-22A0185B70C6}" destId="{468F38BE-E727-44B8-8776-B107532F5FAE}" srcOrd="0" destOrd="0" presId="urn:microsoft.com/office/officeart/2005/8/layout/list1"/>
    <dgm:cxn modelId="{63FC4B68-E3C3-42BD-9334-4792CE3B5F51}" srcId="{2AAF96C9-C973-43FB-9E84-B01914599A1C}" destId="{89C9D50C-8358-4B16-AABB-1C8439A128FC}" srcOrd="0" destOrd="0" parTransId="{ABC194AA-7E90-490C-9720-F6581DC55413}" sibTransId="{89BC2712-01EA-410C-89B1-BC89ADDDE277}"/>
    <dgm:cxn modelId="{FDD00B4D-8866-468F-9929-D1030763117E}" type="presOf" srcId="{680B8B58-5438-47E6-8064-5D31752BC7B2}" destId="{3E846D79-195E-4808-AB00-DCCB518CADBB}" srcOrd="0" destOrd="0" presId="urn:microsoft.com/office/officeart/2005/8/layout/list1"/>
    <dgm:cxn modelId="{D7F79550-3DE0-4C90-AD0F-8BB08B055F99}" srcId="{2AAF96C9-C973-43FB-9E84-B01914599A1C}" destId="{680B8B58-5438-47E6-8064-5D31752BC7B2}" srcOrd="5" destOrd="0" parTransId="{B36DDD74-FFF7-4C1A-92C2-0FC3A2F64A31}" sibTransId="{81DBBD79-3D4E-4C86-82CB-34CE1D141B02}"/>
    <dgm:cxn modelId="{60165674-34DD-4FD5-98CD-5E59A49544AD}" type="presOf" srcId="{0A35C30B-6121-4310-84E3-7502D97FC5B2}" destId="{02BF4582-D103-4238-BA33-D035A90D4A53}" srcOrd="0" destOrd="0" presId="urn:microsoft.com/office/officeart/2005/8/layout/list1"/>
    <dgm:cxn modelId="{B9B88157-0092-42F6-8547-A03E82BBCDC1}" srcId="{2AAF96C9-C973-43FB-9E84-B01914599A1C}" destId="{802C72AE-9D9D-44B2-A229-4B69BAD37D25}" srcOrd="1" destOrd="0" parTransId="{4D8971DD-DE86-48D4-BC7D-43555B49C0E5}" sibTransId="{622579D7-86C9-4438-935B-DC20AB2025F8}"/>
    <dgm:cxn modelId="{D256327D-FFB7-4DE9-A6C8-7845584934B7}" type="presOf" srcId="{F1B21880-C20C-4F25-ABCC-22A0185B70C6}" destId="{E89E5E9B-822E-41E5-99AB-268CA692BC1B}" srcOrd="1" destOrd="0" presId="urn:microsoft.com/office/officeart/2005/8/layout/list1"/>
    <dgm:cxn modelId="{56775B7E-4A72-4DE5-AFCA-A5F0F901F7A0}" type="presOf" srcId="{0A35C30B-6121-4310-84E3-7502D97FC5B2}" destId="{15832FF9-7FA7-461F-BAD4-1319CE25C67B}" srcOrd="1" destOrd="0" presId="urn:microsoft.com/office/officeart/2005/8/layout/list1"/>
    <dgm:cxn modelId="{51CA407F-05C4-4ED3-A13C-5E5A6D3187F9}" type="presOf" srcId="{802C72AE-9D9D-44B2-A229-4B69BAD37D25}" destId="{B20D2B60-894F-4186-895B-A5D5C7C6F268}" srcOrd="0" destOrd="0" presId="urn:microsoft.com/office/officeart/2005/8/layout/list1"/>
    <dgm:cxn modelId="{B9426F81-DAEE-4823-AD8F-784CE6032BD2}" srcId="{2AAF96C9-C973-43FB-9E84-B01914599A1C}" destId="{BED1B2D7-C7CB-4182-98E4-D75B67FDFEB0}" srcOrd="3" destOrd="0" parTransId="{B4B71848-B85D-4F94-80C7-0222B2FB769A}" sibTransId="{AE36D74E-9947-4CA3-97C6-3239007A0FA6}"/>
    <dgm:cxn modelId="{FF7A0485-AFC3-49B9-98BE-8714B47E76C7}" type="presOf" srcId="{89C9D50C-8358-4B16-AABB-1C8439A128FC}" destId="{F6A04344-2B01-457A-A24E-E159A5F3BB5E}" srcOrd="1" destOrd="0" presId="urn:microsoft.com/office/officeart/2005/8/layout/list1"/>
    <dgm:cxn modelId="{050EA290-8E67-439E-ABBF-53D1D7D25827}" srcId="{2AAF96C9-C973-43FB-9E84-B01914599A1C}" destId="{F1B21880-C20C-4F25-ABCC-22A0185B70C6}" srcOrd="4" destOrd="0" parTransId="{C2022F91-3519-4501-8015-18C420AA8210}" sibTransId="{6E467F9A-F2C8-41D9-995D-77C9AEE98CD8}"/>
    <dgm:cxn modelId="{50FF7AB7-F5CB-405C-9E38-702D5D26634D}" type="presOf" srcId="{2AAF96C9-C973-43FB-9E84-B01914599A1C}" destId="{743CB267-4D2F-43E3-A0EF-40C08D669C6F}" srcOrd="0" destOrd="0" presId="urn:microsoft.com/office/officeart/2005/8/layout/list1"/>
    <dgm:cxn modelId="{6C920BC5-BB6E-414E-9581-1D908A643177}" srcId="{2AAF96C9-C973-43FB-9E84-B01914599A1C}" destId="{0A35C30B-6121-4310-84E3-7502D97FC5B2}" srcOrd="2" destOrd="0" parTransId="{37020FB6-95CA-4365-9B1B-6BC55A9A2A73}" sibTransId="{70E7C9F5-62DC-4AE9-85CC-B8F0F302D0F5}"/>
    <dgm:cxn modelId="{F2BCFBC7-A735-496B-B5FA-A0125A7EE040}" type="presOf" srcId="{BED1B2D7-C7CB-4182-98E4-D75B67FDFEB0}" destId="{B55D0691-E161-4E42-9E32-7AF02478A82A}" srcOrd="1" destOrd="0" presId="urn:microsoft.com/office/officeart/2005/8/layout/list1"/>
    <dgm:cxn modelId="{894EA5E2-1F8A-4944-955C-9CDC0B05B69B}" type="presOf" srcId="{680B8B58-5438-47E6-8064-5D31752BC7B2}" destId="{44353D26-7BEF-437D-8F84-1C269CA8579A}" srcOrd="1" destOrd="0" presId="urn:microsoft.com/office/officeart/2005/8/layout/list1"/>
    <dgm:cxn modelId="{897725EC-D131-4186-95E2-BDAE94C8EED9}" type="presOf" srcId="{BED1B2D7-C7CB-4182-98E4-D75B67FDFEB0}" destId="{41427C2A-FC2D-48EA-899B-C9748DC115CE}" srcOrd="0" destOrd="0" presId="urn:microsoft.com/office/officeart/2005/8/layout/list1"/>
    <dgm:cxn modelId="{207ED834-5A68-47B7-8462-7E3463BAC8F5}" type="presParOf" srcId="{743CB267-4D2F-43E3-A0EF-40C08D669C6F}" destId="{3A4F77F9-B308-4D28-9C31-37F8404DE1E0}" srcOrd="0" destOrd="0" presId="urn:microsoft.com/office/officeart/2005/8/layout/list1"/>
    <dgm:cxn modelId="{F97CDD59-3DCF-4169-805A-CDFAB50E5391}" type="presParOf" srcId="{3A4F77F9-B308-4D28-9C31-37F8404DE1E0}" destId="{84199C6D-03DF-4845-9154-181C2F009AE2}" srcOrd="0" destOrd="0" presId="urn:microsoft.com/office/officeart/2005/8/layout/list1"/>
    <dgm:cxn modelId="{FF1F4CEE-5D2C-446A-AE31-67472166A739}" type="presParOf" srcId="{3A4F77F9-B308-4D28-9C31-37F8404DE1E0}" destId="{F6A04344-2B01-457A-A24E-E159A5F3BB5E}" srcOrd="1" destOrd="0" presId="urn:microsoft.com/office/officeart/2005/8/layout/list1"/>
    <dgm:cxn modelId="{A919DB8A-2D8C-44B1-B77D-21F110208237}" type="presParOf" srcId="{743CB267-4D2F-43E3-A0EF-40C08D669C6F}" destId="{A17CF034-C21A-4A78-9866-EFD58F5F2ECE}" srcOrd="1" destOrd="0" presId="urn:microsoft.com/office/officeart/2005/8/layout/list1"/>
    <dgm:cxn modelId="{F3AAAFCE-C4C0-4E3A-95F5-1085353B2EE5}" type="presParOf" srcId="{743CB267-4D2F-43E3-A0EF-40C08D669C6F}" destId="{387662EC-6BFB-4381-9E5D-92E62A57A560}" srcOrd="2" destOrd="0" presId="urn:microsoft.com/office/officeart/2005/8/layout/list1"/>
    <dgm:cxn modelId="{B0C203FD-8C7F-4555-9DCE-1B4A9F871531}" type="presParOf" srcId="{743CB267-4D2F-43E3-A0EF-40C08D669C6F}" destId="{1B5BED99-D11C-4BA5-9792-42AF108E26E5}" srcOrd="3" destOrd="0" presId="urn:microsoft.com/office/officeart/2005/8/layout/list1"/>
    <dgm:cxn modelId="{579BB230-A74B-46F3-AF6F-46366D143582}" type="presParOf" srcId="{743CB267-4D2F-43E3-A0EF-40C08D669C6F}" destId="{5FA338B1-54E4-425D-A036-3CF96B55D763}" srcOrd="4" destOrd="0" presId="urn:microsoft.com/office/officeart/2005/8/layout/list1"/>
    <dgm:cxn modelId="{6F2C59E6-9A11-4A54-B5E4-CEFC6D181D24}" type="presParOf" srcId="{5FA338B1-54E4-425D-A036-3CF96B55D763}" destId="{B20D2B60-894F-4186-895B-A5D5C7C6F268}" srcOrd="0" destOrd="0" presId="urn:microsoft.com/office/officeart/2005/8/layout/list1"/>
    <dgm:cxn modelId="{EF6F8826-7621-43A7-98D8-5C4ED1D79E75}" type="presParOf" srcId="{5FA338B1-54E4-425D-A036-3CF96B55D763}" destId="{6AEE0C5C-0E00-4601-B909-D39E72DDBCC4}" srcOrd="1" destOrd="0" presId="urn:microsoft.com/office/officeart/2005/8/layout/list1"/>
    <dgm:cxn modelId="{E75C3983-7361-403D-B662-B82F5E58651D}" type="presParOf" srcId="{743CB267-4D2F-43E3-A0EF-40C08D669C6F}" destId="{C535C1A9-AEE5-488A-939F-7FD2C21565A3}" srcOrd="5" destOrd="0" presId="urn:microsoft.com/office/officeart/2005/8/layout/list1"/>
    <dgm:cxn modelId="{A1A82D5C-6E2E-409E-AA15-D858F8DC331A}" type="presParOf" srcId="{743CB267-4D2F-43E3-A0EF-40C08D669C6F}" destId="{819E5FCA-663E-45A8-9654-9F7DAC034E7B}" srcOrd="6" destOrd="0" presId="urn:microsoft.com/office/officeart/2005/8/layout/list1"/>
    <dgm:cxn modelId="{19114458-505B-4B70-AE66-F351399E7C12}" type="presParOf" srcId="{743CB267-4D2F-43E3-A0EF-40C08D669C6F}" destId="{9B113E2C-E1CA-4829-96A0-1C33A7714DA6}" srcOrd="7" destOrd="0" presId="urn:microsoft.com/office/officeart/2005/8/layout/list1"/>
    <dgm:cxn modelId="{DA91C62B-435B-49A7-B929-DBD2E800F945}" type="presParOf" srcId="{743CB267-4D2F-43E3-A0EF-40C08D669C6F}" destId="{B5088A4A-82F1-433F-9025-E6CA8C40A2DC}" srcOrd="8" destOrd="0" presId="urn:microsoft.com/office/officeart/2005/8/layout/list1"/>
    <dgm:cxn modelId="{FA2594B6-CEED-494C-B040-FBBF5306EA6E}" type="presParOf" srcId="{B5088A4A-82F1-433F-9025-E6CA8C40A2DC}" destId="{02BF4582-D103-4238-BA33-D035A90D4A53}" srcOrd="0" destOrd="0" presId="urn:microsoft.com/office/officeart/2005/8/layout/list1"/>
    <dgm:cxn modelId="{2784A4DD-D39C-47F7-81A1-5027E7E732D0}" type="presParOf" srcId="{B5088A4A-82F1-433F-9025-E6CA8C40A2DC}" destId="{15832FF9-7FA7-461F-BAD4-1319CE25C67B}" srcOrd="1" destOrd="0" presId="urn:microsoft.com/office/officeart/2005/8/layout/list1"/>
    <dgm:cxn modelId="{CF14C1FF-925F-4AFC-809A-CB857E76C824}" type="presParOf" srcId="{743CB267-4D2F-43E3-A0EF-40C08D669C6F}" destId="{B4A91228-FD0E-4820-B653-EAAE3F89C451}" srcOrd="9" destOrd="0" presId="urn:microsoft.com/office/officeart/2005/8/layout/list1"/>
    <dgm:cxn modelId="{3D7C2117-3861-49E1-8556-849157DB02CB}" type="presParOf" srcId="{743CB267-4D2F-43E3-A0EF-40C08D669C6F}" destId="{F9E1B50F-706B-40AF-9471-E0F241C9C8C6}" srcOrd="10" destOrd="0" presId="urn:microsoft.com/office/officeart/2005/8/layout/list1"/>
    <dgm:cxn modelId="{1F73DB83-9398-46CF-94C6-D6754C99B1A9}" type="presParOf" srcId="{743CB267-4D2F-43E3-A0EF-40C08D669C6F}" destId="{8B8251F9-E347-4AFC-ACC8-8DA273D43E55}" srcOrd="11" destOrd="0" presId="urn:microsoft.com/office/officeart/2005/8/layout/list1"/>
    <dgm:cxn modelId="{643815F9-7C78-4B63-A593-D20B49103F5A}" type="presParOf" srcId="{743CB267-4D2F-43E3-A0EF-40C08D669C6F}" destId="{29A97D77-5966-4997-9963-E2C89706DC6C}" srcOrd="12" destOrd="0" presId="urn:microsoft.com/office/officeart/2005/8/layout/list1"/>
    <dgm:cxn modelId="{C954BDA4-5581-4043-A03A-05783C4C7D48}" type="presParOf" srcId="{29A97D77-5966-4997-9963-E2C89706DC6C}" destId="{41427C2A-FC2D-48EA-899B-C9748DC115CE}" srcOrd="0" destOrd="0" presId="urn:microsoft.com/office/officeart/2005/8/layout/list1"/>
    <dgm:cxn modelId="{EBAEA036-B666-4403-9F9A-A9AB27201235}" type="presParOf" srcId="{29A97D77-5966-4997-9963-E2C89706DC6C}" destId="{B55D0691-E161-4E42-9E32-7AF02478A82A}" srcOrd="1" destOrd="0" presId="urn:microsoft.com/office/officeart/2005/8/layout/list1"/>
    <dgm:cxn modelId="{79C9571C-DACF-4980-9179-3FB3D0F121C4}" type="presParOf" srcId="{743CB267-4D2F-43E3-A0EF-40C08D669C6F}" destId="{2A610207-1C01-48A1-A115-45885C9B7D60}" srcOrd="13" destOrd="0" presId="urn:microsoft.com/office/officeart/2005/8/layout/list1"/>
    <dgm:cxn modelId="{9E47D7B0-723F-4210-9812-E38A16FC13AD}" type="presParOf" srcId="{743CB267-4D2F-43E3-A0EF-40C08D669C6F}" destId="{183A5EF4-FE2D-4165-9BEC-159A1F1EE37F}" srcOrd="14" destOrd="0" presId="urn:microsoft.com/office/officeart/2005/8/layout/list1"/>
    <dgm:cxn modelId="{1F5CF4CF-5CD3-4750-A485-F660CFC5B0F8}" type="presParOf" srcId="{743CB267-4D2F-43E3-A0EF-40C08D669C6F}" destId="{CB89D7BB-F4D8-4DA6-B367-B3F9D4C95873}" srcOrd="15" destOrd="0" presId="urn:microsoft.com/office/officeart/2005/8/layout/list1"/>
    <dgm:cxn modelId="{BE147E7B-6CD3-4F4C-B82A-78182BC7E6BB}" type="presParOf" srcId="{743CB267-4D2F-43E3-A0EF-40C08D669C6F}" destId="{AEBF21E5-DBFE-4185-94BC-5C4F8F91500B}" srcOrd="16" destOrd="0" presId="urn:microsoft.com/office/officeart/2005/8/layout/list1"/>
    <dgm:cxn modelId="{458939A9-2713-4AE6-B2C1-5565485DBC7B}" type="presParOf" srcId="{AEBF21E5-DBFE-4185-94BC-5C4F8F91500B}" destId="{468F38BE-E727-44B8-8776-B107532F5FAE}" srcOrd="0" destOrd="0" presId="urn:microsoft.com/office/officeart/2005/8/layout/list1"/>
    <dgm:cxn modelId="{248AF50E-AAD1-42CF-917B-585C244BEB57}" type="presParOf" srcId="{AEBF21E5-DBFE-4185-94BC-5C4F8F91500B}" destId="{E89E5E9B-822E-41E5-99AB-268CA692BC1B}" srcOrd="1" destOrd="0" presId="urn:microsoft.com/office/officeart/2005/8/layout/list1"/>
    <dgm:cxn modelId="{7E74B38E-FE8B-4D9F-81D1-32F93CE8497D}" type="presParOf" srcId="{743CB267-4D2F-43E3-A0EF-40C08D669C6F}" destId="{9345D2FA-87AB-482E-BAA7-7E867A84C4DE}" srcOrd="17" destOrd="0" presId="urn:microsoft.com/office/officeart/2005/8/layout/list1"/>
    <dgm:cxn modelId="{B9E9A663-2B1F-48F2-8EED-03EBF0C08303}" type="presParOf" srcId="{743CB267-4D2F-43E3-A0EF-40C08D669C6F}" destId="{9D33E4AA-EEDC-4AF4-B752-D03614B2FB4C}" srcOrd="18" destOrd="0" presId="urn:microsoft.com/office/officeart/2005/8/layout/list1"/>
    <dgm:cxn modelId="{D7920AF4-0244-4B6A-8542-D4A0F3A03E85}" type="presParOf" srcId="{743CB267-4D2F-43E3-A0EF-40C08D669C6F}" destId="{B19FF19F-D020-4793-B1C1-0946E79BD0B1}" srcOrd="19" destOrd="0" presId="urn:microsoft.com/office/officeart/2005/8/layout/list1"/>
    <dgm:cxn modelId="{A19DB54A-91C3-41B1-9C33-D9696A67FCCB}" type="presParOf" srcId="{743CB267-4D2F-43E3-A0EF-40C08D669C6F}" destId="{692F85DF-E7E9-4744-8401-4E787A12C847}" srcOrd="20" destOrd="0" presId="urn:microsoft.com/office/officeart/2005/8/layout/list1"/>
    <dgm:cxn modelId="{613B778A-F17C-4CC9-8817-A630B1730E0C}" type="presParOf" srcId="{692F85DF-E7E9-4744-8401-4E787A12C847}" destId="{3E846D79-195E-4808-AB00-DCCB518CADBB}" srcOrd="0" destOrd="0" presId="urn:microsoft.com/office/officeart/2005/8/layout/list1"/>
    <dgm:cxn modelId="{1DF09140-6510-4200-BC5F-E2BE0F956946}" type="presParOf" srcId="{692F85DF-E7E9-4744-8401-4E787A12C847}" destId="{44353D26-7BEF-437D-8F84-1C269CA8579A}" srcOrd="1" destOrd="0" presId="urn:microsoft.com/office/officeart/2005/8/layout/list1"/>
    <dgm:cxn modelId="{5D53329E-AF10-49E3-89C0-73D240EEB045}" type="presParOf" srcId="{743CB267-4D2F-43E3-A0EF-40C08D669C6F}" destId="{171395E0-5532-4D84-9721-DCE5AFE229B8}" srcOrd="21" destOrd="0" presId="urn:microsoft.com/office/officeart/2005/8/layout/list1"/>
    <dgm:cxn modelId="{05104874-50CC-4CC6-B169-5826791F56AB}" type="presParOf" srcId="{743CB267-4D2F-43E3-A0EF-40C08D669C6F}" destId="{EAC33D5B-8A79-4ED9-A218-B4CF491057FD}" srcOrd="22" destOrd="0" presId="urn:microsoft.com/office/officeart/2005/8/layout/list1"/>
    <dgm:cxn modelId="{EFF7D73B-51F3-4B77-8348-EA005450AB99}" type="presParOf" srcId="{743CB267-4D2F-43E3-A0EF-40C08D669C6F}" destId="{8DC27FA8-21D8-442D-91ED-5DBF3B04BFAE}" srcOrd="23" destOrd="0" presId="urn:microsoft.com/office/officeart/2005/8/layout/list1"/>
    <dgm:cxn modelId="{21C3710C-E382-42CF-BB50-B220B036EC0F}" type="presParOf" srcId="{743CB267-4D2F-43E3-A0EF-40C08D669C6F}" destId="{C4443027-7A43-4DEA-9162-D3AA626E7CF3}" srcOrd="24" destOrd="0" presId="urn:microsoft.com/office/officeart/2005/8/layout/list1"/>
    <dgm:cxn modelId="{5F598649-9CC8-4A90-972A-9919CEB263CB}" type="presParOf" srcId="{C4443027-7A43-4DEA-9162-D3AA626E7CF3}" destId="{1FAE59D1-79A6-4795-8227-4AD4A5CB085F}" srcOrd="0" destOrd="0" presId="urn:microsoft.com/office/officeart/2005/8/layout/list1"/>
    <dgm:cxn modelId="{7DF5357D-7CB6-43B9-8666-0A7428B61203}" type="presParOf" srcId="{C4443027-7A43-4DEA-9162-D3AA626E7CF3}" destId="{336517CE-0AB8-4532-ACAB-6A19C8745B08}" srcOrd="1" destOrd="0" presId="urn:microsoft.com/office/officeart/2005/8/layout/list1"/>
    <dgm:cxn modelId="{F8602D73-42BC-4428-B6F3-998BCA9FEC77}" type="presParOf" srcId="{743CB267-4D2F-43E3-A0EF-40C08D669C6F}" destId="{58E27FA7-6B8D-4CDE-987B-A53210EB7177}" srcOrd="25" destOrd="0" presId="urn:microsoft.com/office/officeart/2005/8/layout/list1"/>
    <dgm:cxn modelId="{DCC17ABC-E7E0-42C7-8957-0540E323B44F}" type="presParOf" srcId="{743CB267-4D2F-43E3-A0EF-40C08D669C6F}" destId="{306699BD-5D2A-47AA-B38E-5DA18A37183F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7662EC-6BFB-4381-9E5D-92E62A57A560}">
      <dsp:nvSpPr>
        <dsp:cNvPr id="0" name=""/>
        <dsp:cNvSpPr/>
      </dsp:nvSpPr>
      <dsp:spPr>
        <a:xfrm>
          <a:off x="0" y="181816"/>
          <a:ext cx="6559246" cy="302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A04344-2B01-457A-A24E-E159A5F3BB5E}">
      <dsp:nvSpPr>
        <dsp:cNvPr id="0" name=""/>
        <dsp:cNvSpPr/>
      </dsp:nvSpPr>
      <dsp:spPr>
        <a:xfrm>
          <a:off x="327962" y="4696"/>
          <a:ext cx="4591472" cy="35424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7" tIns="0" rIns="173547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Беседа</a:t>
          </a:r>
        </a:p>
      </dsp:txBody>
      <dsp:txXfrm>
        <a:off x="345255" y="21989"/>
        <a:ext cx="4556886" cy="319654"/>
      </dsp:txXfrm>
    </dsp:sp>
    <dsp:sp modelId="{819E5FCA-663E-45A8-9654-9F7DAC034E7B}">
      <dsp:nvSpPr>
        <dsp:cNvPr id="0" name=""/>
        <dsp:cNvSpPr/>
      </dsp:nvSpPr>
      <dsp:spPr>
        <a:xfrm>
          <a:off x="0" y="726136"/>
          <a:ext cx="6559246" cy="302400"/>
        </a:xfrm>
        <a:prstGeom prst="rect">
          <a:avLst/>
        </a:prstGeom>
        <a:solidFill>
          <a:srgbClr val="DD8047">
            <a:lumMod val="20000"/>
            <a:lumOff val="80000"/>
            <a:alpha val="90000"/>
          </a:srgb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EE0C5C-0E00-4601-B909-D39E72DDBCC4}">
      <dsp:nvSpPr>
        <dsp:cNvPr id="0" name=""/>
        <dsp:cNvSpPr/>
      </dsp:nvSpPr>
      <dsp:spPr>
        <a:xfrm>
          <a:off x="327962" y="549016"/>
          <a:ext cx="4591472" cy="35424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7" tIns="0" rIns="173547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Познавательное занятие</a:t>
          </a:r>
        </a:p>
      </dsp:txBody>
      <dsp:txXfrm>
        <a:off x="345255" y="566309"/>
        <a:ext cx="4556886" cy="319654"/>
      </dsp:txXfrm>
    </dsp:sp>
    <dsp:sp modelId="{F9E1B50F-706B-40AF-9471-E0F241C9C8C6}">
      <dsp:nvSpPr>
        <dsp:cNvPr id="0" name=""/>
        <dsp:cNvSpPr/>
      </dsp:nvSpPr>
      <dsp:spPr>
        <a:xfrm>
          <a:off x="0" y="1270456"/>
          <a:ext cx="6559246" cy="302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832FF9-7FA7-461F-BAD4-1319CE25C67B}">
      <dsp:nvSpPr>
        <dsp:cNvPr id="0" name=""/>
        <dsp:cNvSpPr/>
      </dsp:nvSpPr>
      <dsp:spPr>
        <a:xfrm>
          <a:off x="327962" y="1093336"/>
          <a:ext cx="4591472" cy="35424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7" tIns="0" rIns="173547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Оздоровительные игры</a:t>
          </a:r>
        </a:p>
      </dsp:txBody>
      <dsp:txXfrm>
        <a:off x="345255" y="1110629"/>
        <a:ext cx="4556886" cy="319654"/>
      </dsp:txXfrm>
    </dsp:sp>
    <dsp:sp modelId="{183A5EF4-FE2D-4165-9BEC-159A1F1EE37F}">
      <dsp:nvSpPr>
        <dsp:cNvPr id="0" name=""/>
        <dsp:cNvSpPr/>
      </dsp:nvSpPr>
      <dsp:spPr>
        <a:xfrm>
          <a:off x="0" y="1814775"/>
          <a:ext cx="6559246" cy="302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5D0691-E161-4E42-9E32-7AF02478A82A}">
      <dsp:nvSpPr>
        <dsp:cNvPr id="0" name=""/>
        <dsp:cNvSpPr/>
      </dsp:nvSpPr>
      <dsp:spPr>
        <a:xfrm>
          <a:off x="327962" y="1637656"/>
          <a:ext cx="4591472" cy="35424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7" tIns="0" rIns="173547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Оздоровительные </a:t>
          </a:r>
          <a:r>
            <a:rPr lang="ru-RU" sz="2400" kern="1200" dirty="0" err="1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физминутки</a:t>
          </a:r>
          <a:endParaRPr lang="ru-RU" sz="2400" kern="1200" dirty="0">
            <a:solidFill>
              <a:sysClr val="windowText" lastClr="00000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345255" y="1654949"/>
        <a:ext cx="4556886" cy="319654"/>
      </dsp:txXfrm>
    </dsp:sp>
    <dsp:sp modelId="{9D33E4AA-EEDC-4AF4-B752-D03614B2FB4C}">
      <dsp:nvSpPr>
        <dsp:cNvPr id="0" name=""/>
        <dsp:cNvSpPr/>
      </dsp:nvSpPr>
      <dsp:spPr>
        <a:xfrm>
          <a:off x="0" y="2359095"/>
          <a:ext cx="6559246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9E5E9B-822E-41E5-99AB-268CA692BC1B}">
      <dsp:nvSpPr>
        <dsp:cNvPr id="0" name=""/>
        <dsp:cNvSpPr/>
      </dsp:nvSpPr>
      <dsp:spPr>
        <a:xfrm>
          <a:off x="327962" y="2181975"/>
          <a:ext cx="4591472" cy="35424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7" tIns="0" rIns="173547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Консультации</a:t>
          </a:r>
        </a:p>
      </dsp:txBody>
      <dsp:txXfrm>
        <a:off x="345255" y="2199268"/>
        <a:ext cx="4556886" cy="319654"/>
      </dsp:txXfrm>
    </dsp:sp>
    <dsp:sp modelId="{EAC33D5B-8A79-4ED9-A218-B4CF491057FD}">
      <dsp:nvSpPr>
        <dsp:cNvPr id="0" name=""/>
        <dsp:cNvSpPr/>
      </dsp:nvSpPr>
      <dsp:spPr>
        <a:xfrm>
          <a:off x="0" y="2903415"/>
          <a:ext cx="6559246" cy="302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353D26-7BEF-437D-8F84-1C269CA8579A}">
      <dsp:nvSpPr>
        <dsp:cNvPr id="0" name=""/>
        <dsp:cNvSpPr/>
      </dsp:nvSpPr>
      <dsp:spPr>
        <a:xfrm>
          <a:off x="327962" y="2726295"/>
          <a:ext cx="4591472" cy="35424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7" tIns="0" rIns="17354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Спортивное мероприятие «Папа, мама, я – спортивная семья!»</a:t>
          </a:r>
        </a:p>
      </dsp:txBody>
      <dsp:txXfrm>
        <a:off x="345255" y="2743588"/>
        <a:ext cx="4556886" cy="319654"/>
      </dsp:txXfrm>
    </dsp:sp>
    <dsp:sp modelId="{306699BD-5D2A-47AA-B38E-5DA18A37183F}">
      <dsp:nvSpPr>
        <dsp:cNvPr id="0" name=""/>
        <dsp:cNvSpPr/>
      </dsp:nvSpPr>
      <dsp:spPr>
        <a:xfrm>
          <a:off x="0" y="3447736"/>
          <a:ext cx="6559246" cy="302400"/>
        </a:xfrm>
        <a:prstGeom prst="rect">
          <a:avLst/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9050" cap="rnd" cmpd="sng" algn="ctr">
          <a:solidFill>
            <a:srgbClr val="94B6D2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6517CE-0AB8-4532-ACAB-6A19C8745B08}">
      <dsp:nvSpPr>
        <dsp:cNvPr id="0" name=""/>
        <dsp:cNvSpPr/>
      </dsp:nvSpPr>
      <dsp:spPr>
        <a:xfrm>
          <a:off x="327962" y="3270615"/>
          <a:ext cx="4591472" cy="354240"/>
        </a:xfrm>
        <a:prstGeom prst="roundRect">
          <a:avLst/>
        </a:prstGeom>
        <a:solidFill>
          <a:srgbClr val="7BA79D">
            <a:lumMod val="40000"/>
            <a:lumOff val="60000"/>
          </a:srgbClr>
        </a:solidFill>
        <a:ln w="1905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7" tIns="0" rIns="17354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ysClr val="windowText" lastClr="000000"/>
              </a:solidFill>
              <a:latin typeface="Times New Roman" pitchFamily="18" charset="0"/>
              <a:ea typeface="+mn-ea"/>
              <a:cs typeface="Times New Roman" pitchFamily="18" charset="0"/>
            </a:rPr>
            <a:t>Программа совместной деятельности в условиях семьи </a:t>
          </a:r>
        </a:p>
      </dsp:txBody>
      <dsp:txXfrm>
        <a:off x="345255" y="3287908"/>
        <a:ext cx="4556886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C253F-EA19-4421-BF29-2406D08806F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4ABCB-59EF-406B-B1BE-648DB19A3C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448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4ABCB-59EF-406B-B1BE-648DB19A3C8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414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671214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01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2527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415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2900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786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225063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63385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20369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543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288734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41428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6352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46912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46178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4744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8F457-9E93-4FEC-9DF9-57159505D21C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68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ransition spd="slow">
    <p:fad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2203345"/>
            <a:ext cx="63579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«Взаимодействие дошкольного образовательного учреждения и семьи в формировании здорового образа жизни у детей дошкольного возраста 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>
            <a:extLst>
              <a:ext uri="{FF2B5EF4-FFF2-40B4-BE49-F238E27FC236}">
                <a16:creationId xmlns:a16="http://schemas.microsoft.com/office/drawing/2014/main" id="{24854F3C-36F4-4462-9968-58395F8C81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65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35C62629-0FC9-4838-B5CB-7D65C2C96D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5893910"/>
              </p:ext>
            </p:extLst>
          </p:nvPr>
        </p:nvGraphicFramePr>
        <p:xfrm>
          <a:off x="395536" y="476672"/>
          <a:ext cx="6991672" cy="44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025CE51-7B79-4FA1-B43E-505A85DD5A93}"/>
              </a:ext>
            </a:extLst>
          </p:cNvPr>
          <p:cNvSpPr/>
          <p:nvPr/>
        </p:nvSpPr>
        <p:spPr>
          <a:xfrm>
            <a:off x="899592" y="4905671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Уровень сформированности у детей дошкольного возраста представлений о здоровом образе жизни контрольной и экспериментальной группы на констатирующем и контрольном этапах эксперимента</a:t>
            </a:r>
          </a:p>
        </p:txBody>
      </p:sp>
    </p:spTree>
    <p:extLst>
      <p:ext uri="{BB962C8B-B14F-4D97-AF65-F5344CB8AC3E}">
        <p14:creationId xmlns:p14="http://schemas.microsoft.com/office/powerpoint/2010/main" val="284260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228293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CBFEEB66-77D4-4384-9968-40B95C8EBCD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4244" y="188640"/>
            <a:ext cx="7736148" cy="1569660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 5: выявлены и экспериментально проверены условия, формы и методы педагогического руководства процессом формирования здорового образа жизни у дошкольников.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7D6694C-29A1-4BB1-B23C-FED1FE24FA85}"/>
              </a:ext>
            </a:extLst>
          </p:cNvPr>
          <p:cNvSpPr/>
          <p:nvPr/>
        </p:nvSpPr>
        <p:spPr>
          <a:xfrm>
            <a:off x="1109098" y="1971728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Комплекс образовательно-воспитательных мероприятий</a:t>
            </a:r>
          </a:p>
        </p:txBody>
      </p:sp>
      <p:graphicFrame>
        <p:nvGraphicFramePr>
          <p:cNvPr id="12" name="Содержимое 3">
            <a:extLst>
              <a:ext uri="{FF2B5EF4-FFF2-40B4-BE49-F238E27FC236}">
                <a16:creationId xmlns:a16="http://schemas.microsoft.com/office/drawing/2014/main" id="{C3EE3637-B0FD-47A5-AD1D-0649B81984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1935825"/>
              </p:ext>
            </p:extLst>
          </p:nvPr>
        </p:nvGraphicFramePr>
        <p:xfrm>
          <a:off x="1109098" y="2554488"/>
          <a:ext cx="6559246" cy="3754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6A7FD640-E7DA-4D8A-AF01-3D51D068CA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2293754"/>
              </p:ext>
            </p:extLst>
          </p:nvPr>
        </p:nvGraphicFramePr>
        <p:xfrm>
          <a:off x="467544" y="692696"/>
          <a:ext cx="6991672" cy="39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A1EADC2-EEBD-4BD6-9CFE-A195F21B48ED}"/>
              </a:ext>
            </a:extLst>
          </p:cNvPr>
          <p:cNvSpPr/>
          <p:nvPr/>
        </p:nvSpPr>
        <p:spPr>
          <a:xfrm>
            <a:off x="1259632" y="4936442"/>
            <a:ext cx="6991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Сравнительная характеристика уровней развития знаний о здоровье и здорового образа жизни детей дошкольного возраста контрольной группы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714356"/>
            <a:ext cx="6572296" cy="1000132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rgbClr val="6600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Спасибо за внимание!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000240"/>
            <a:ext cx="6336704" cy="4288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5019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116632"/>
            <a:ext cx="6679074" cy="1200329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Противоречия и проблема исследования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BAF0B06-156B-4847-AEB4-B23DE82C86B2}"/>
              </a:ext>
            </a:extLst>
          </p:cNvPr>
          <p:cNvSpPr/>
          <p:nvPr/>
        </p:nvSpPr>
        <p:spPr>
          <a:xfrm>
            <a:off x="539552" y="1700808"/>
            <a:ext cx="7317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Противоречие исследования: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современными требованиями общества и программы по физическому воспитанию в дошкольном учреждении и необходимостью высокого уровня здоровья у дошкольников и недостаточно эффективной организаций этого процесса в дошкольном учреждении.</a:t>
            </a:r>
          </a:p>
          <a:p>
            <a:pPr indent="450000"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исследования: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 современных условиях дошкольного учреждения сформировать у детей дошкольного возраста стремление вести здоровый образ жизни.</a:t>
            </a:r>
          </a:p>
        </p:txBody>
      </p:sp>
    </p:spTree>
    <p:extLst>
      <p:ext uri="{BB962C8B-B14F-4D97-AF65-F5344CB8AC3E}">
        <p14:creationId xmlns:p14="http://schemas.microsoft.com/office/powerpoint/2010/main" val="133979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05A565A-B7E5-4F98-AE99-8D703034D810}"/>
              </a:ext>
            </a:extLst>
          </p:cNvPr>
          <p:cNvSpPr txBox="1"/>
          <p:nvPr/>
        </p:nvSpPr>
        <p:spPr>
          <a:xfrm>
            <a:off x="899592" y="116632"/>
            <a:ext cx="6679074" cy="1200329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Цель, объект, предмет исследования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4E8A1DB-52B3-49F7-846D-5C838CE07FAC}"/>
              </a:ext>
            </a:extLst>
          </p:cNvPr>
          <p:cNvSpPr/>
          <p:nvPr/>
        </p:nvSpPr>
        <p:spPr>
          <a:xfrm>
            <a:off x="323528" y="1669450"/>
            <a:ext cx="7632848" cy="445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>
              <a:lnSpc>
                <a:spcPct val="15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процесс взаимодействия ДОУ и семьи, направленный на развитие основ здорового образа жизни дошкольников.</a:t>
            </a:r>
          </a:p>
          <a:p>
            <a:pPr indent="450000" algn="just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формирование основ здорового образа жизни детей дошкольного возраста</a:t>
            </a:r>
          </a:p>
          <a:p>
            <a:pPr indent="450000" algn="just">
              <a:lnSpc>
                <a:spcPct val="15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педагогические условия формирования здорового образа жизни у дошкольников в детском саду.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605E3F9-A35C-42EF-AEE1-14C520AD927A}"/>
              </a:ext>
            </a:extLst>
          </p:cNvPr>
          <p:cNvSpPr txBox="1"/>
          <p:nvPr/>
        </p:nvSpPr>
        <p:spPr>
          <a:xfrm>
            <a:off x="899592" y="116632"/>
            <a:ext cx="6679074" cy="646331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0166DBE-3F78-4E27-8602-FB0B147952C7}"/>
              </a:ext>
            </a:extLst>
          </p:cNvPr>
          <p:cNvSpPr/>
          <p:nvPr/>
        </p:nvSpPr>
        <p:spPr>
          <a:xfrm>
            <a:off x="539552" y="1074509"/>
            <a:ext cx="67687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раскрыть понятия: «здоровье», «здоровый образ жизни», «физическое развитие дошкольников», «валеология»,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технологии»;</a:t>
            </a:r>
          </a:p>
          <a:p>
            <a:pPr indent="4500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проанализировать специфику формирования здорового образа жизни у детей дошкольного возраста;</a:t>
            </a:r>
          </a:p>
          <a:p>
            <a:pPr indent="4500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охарактеризовать сущность педагогического взаимодействия семьи и дошкольного образовательного учреждения в формировании основ здорового образа жизни у дошкольников;</a:t>
            </a:r>
          </a:p>
          <a:p>
            <a:pPr indent="4500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определить критерии и показатели оценивания уровней сформированности здорового образа жизни у дошкольников;</a:t>
            </a:r>
          </a:p>
          <a:p>
            <a:pPr indent="4500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выявить и экспериментально проверить условия, формы и методы педагогического руководства процессом формирования здорового образа жизни у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75002621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C08A7A-6153-407C-8D1A-A7D710B65FAF}"/>
              </a:ext>
            </a:extLst>
          </p:cNvPr>
          <p:cNvSpPr txBox="1"/>
          <p:nvPr/>
        </p:nvSpPr>
        <p:spPr>
          <a:xfrm>
            <a:off x="251520" y="188640"/>
            <a:ext cx="7848872" cy="1815882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Задача 1: раскрыто понятия: «здоровье», «здоровый образ жизни», «физическое развитие дошкольников», «валеология», «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технологии» 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64788D0-AE94-48CA-84B4-5C68A0B4BD38}"/>
              </a:ext>
            </a:extLst>
          </p:cNvPr>
          <p:cNvSpPr txBox="1">
            <a:spLocks/>
          </p:cNvSpPr>
          <p:nvPr/>
        </p:nvSpPr>
        <p:spPr bwMode="auto">
          <a:xfrm>
            <a:off x="202748" y="2287249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just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Здоровье</a:t>
            </a: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это состояние полного физического, душевного и социального благополучия, а не только отсутствие болезней и физических дефектов.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9CA8F5-5583-4AA3-B816-B70A84252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25" y="3890776"/>
            <a:ext cx="8474158" cy="230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561590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-31575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.  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5F2AF23-A1D7-4056-AAF3-1DADC9A6BBBB}"/>
              </a:ext>
            </a:extLst>
          </p:cNvPr>
          <p:cNvSpPr txBox="1">
            <a:spLocks/>
          </p:cNvSpPr>
          <p:nvPr/>
        </p:nvSpPr>
        <p:spPr bwMode="auto">
          <a:xfrm>
            <a:off x="188302" y="404664"/>
            <a:ext cx="3377375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1"/>
                </a:solidFill>
                <a:latin typeface="Trebuchet MS" panose="020B0603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Здоровый образ жизни </a:t>
            </a: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это способ жизнедеятельности, соответствующий генетически обусловленным типологическим особенностям данного человека, конкретным условиям жизни и направлений на формирование, сохранение и укрепление здоровья и на полноценное выполнение человеком его социально-биологических функций»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FA3A2B-65E9-4D95-8BFE-7DFB6F06E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5677" y="0"/>
            <a:ext cx="55783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67201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60A1993-1B62-4415-AD08-46A97A274154}"/>
              </a:ext>
            </a:extLst>
          </p:cNvPr>
          <p:cNvSpPr txBox="1"/>
          <p:nvPr/>
        </p:nvSpPr>
        <p:spPr>
          <a:xfrm>
            <a:off x="251520" y="188640"/>
            <a:ext cx="7848872" cy="1815882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Задача 2: проанализирована специфика формирования здорового образа жизни у детей дошкольного возраста</a:t>
            </a:r>
          </a:p>
          <a:p>
            <a:pPr algn="just"/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D401A5E-3BEF-4BD6-9951-5515C2374BC0}"/>
              </a:ext>
            </a:extLst>
          </p:cNvPr>
          <p:cNvSpPr/>
          <p:nvPr/>
        </p:nvSpPr>
        <p:spPr>
          <a:xfrm>
            <a:off x="283771" y="2215523"/>
            <a:ext cx="68579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Неотъемлемой составляющей воспитания дошкольников является формирование у них понятий о здоровом образе жизни. При разработке понимания о здоровом образе жизни методы и приемы из повседневной деятельности. Это могут быть «уроки здоровья», практические занятия, беседы, чтение, рисование, просмотр природы, уход за растениями, игры, детская проектная деятельность.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0A831CB-E520-41E7-950A-783A33FB5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0081" y="4221088"/>
            <a:ext cx="3133616" cy="23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10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185355C-B255-461F-B23E-24D5B27B079E}"/>
              </a:ext>
            </a:extLst>
          </p:cNvPr>
          <p:cNvSpPr txBox="1"/>
          <p:nvPr/>
        </p:nvSpPr>
        <p:spPr>
          <a:xfrm>
            <a:off x="251520" y="188640"/>
            <a:ext cx="7848872" cy="2246769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Задача 3: охарактеризована сущность педагогического взаимодействия семьи и дошкольного образовательного учреждения в формировании основ здорового образа жизни у дошкольников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80678E0-22F7-46AD-A325-144B7B099990}"/>
              </a:ext>
            </a:extLst>
          </p:cNvPr>
          <p:cNvSpPr/>
          <p:nvPr/>
        </p:nvSpPr>
        <p:spPr>
          <a:xfrm>
            <a:off x="476672" y="2852931"/>
            <a:ext cx="36992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основная среда, формирующая ценности, культуру здоровья и образ жизни детей. Одним из стратегических приоритетов общества в этом вопросе должна стать система семейного воспитания, направленная на формирование у родителей осознанной мотивации к сохранению как собственного здоровья, так и здоровья детей.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8BE29C-F7BC-4809-8406-5D378DD88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896" y="3501008"/>
            <a:ext cx="4253432" cy="259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4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A530593-E051-498B-8F7E-12108F19ED51}"/>
              </a:ext>
            </a:extLst>
          </p:cNvPr>
          <p:cNvSpPr txBox="1"/>
          <p:nvPr/>
        </p:nvSpPr>
        <p:spPr>
          <a:xfrm>
            <a:off x="251520" y="188640"/>
            <a:ext cx="7848872" cy="1384995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Задача 4: определены критерии и показатели оценивания уровней сформированности здорового образа жизни у дошкольников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7D3F10B-3EE3-47CC-9A61-B5E6B4EB1AAB}"/>
              </a:ext>
            </a:extLst>
          </p:cNvPr>
          <p:cNvSpPr/>
          <p:nvPr/>
        </p:nvSpPr>
        <p:spPr>
          <a:xfrm>
            <a:off x="467544" y="1700808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и показатели изучения сформированности здорового образа жизни у детей дошкольного возраста</a:t>
            </a: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89A74891-A2C6-40B3-98F4-5BC4DD73EB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426222"/>
              </p:ext>
            </p:extLst>
          </p:nvPr>
        </p:nvGraphicFramePr>
        <p:xfrm>
          <a:off x="467544" y="2645560"/>
          <a:ext cx="7632848" cy="3159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>
                  <a:extLst>
                    <a:ext uri="{9D8B030D-6E8A-4147-A177-3AD203B41FA5}">
                      <a16:colId xmlns:a16="http://schemas.microsoft.com/office/drawing/2014/main" val="341802543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413899797"/>
                    </a:ext>
                  </a:extLst>
                </a:gridCol>
              </a:tblGrid>
              <a:tr h="1053235">
                <a:tc>
                  <a:txBody>
                    <a:bodyPr/>
                    <a:lstStyle/>
                    <a:p>
                      <a:r>
                        <a:rPr lang="ru-RU" dirty="0"/>
                        <a:t>Когнитивный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Наличие определенных знаний, относительно здорового образа жизни.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764210"/>
                  </a:ext>
                </a:extLst>
              </a:tr>
              <a:tr h="1053235">
                <a:tc>
                  <a:txBody>
                    <a:bodyPr/>
                    <a:lstStyle/>
                    <a:p>
                      <a:r>
                        <a:rPr lang="ru-RU" dirty="0"/>
                        <a:t>Мотивационный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Стремление, желание вести здоровый образ жизни.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7078920"/>
                  </a:ext>
                </a:extLst>
              </a:tr>
              <a:tr h="1053235">
                <a:tc>
                  <a:txBody>
                    <a:bodyPr/>
                    <a:lstStyle/>
                    <a:p>
                      <a:r>
                        <a:rPr lang="ru-RU" dirty="0"/>
                        <a:t>Деятельностный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Наличие деятельности по осуществлению здорового образа жизни.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7540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020154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1827</TotalTime>
  <Words>592</Words>
  <Application>Microsoft Office PowerPoint</Application>
  <PresentationFormat>Экран (4:3)</PresentationFormat>
  <Paragraphs>43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Monotype Corsiva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5: выявлены и экспериментально проверены условия, формы и методы педагогического руководства процессом формирования здорового образа жизни у дошкольников.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«Образовательная деятельность в ходе режимных моментов»</dc:title>
  <dc:creator>сергей</dc:creator>
  <cp:lastModifiedBy>Пользователь</cp:lastModifiedBy>
  <cp:revision>116</cp:revision>
  <dcterms:created xsi:type="dcterms:W3CDTF">2013-11-10T18:06:20Z</dcterms:created>
  <dcterms:modified xsi:type="dcterms:W3CDTF">2024-02-12T09:57:17Z</dcterms:modified>
</cp:coreProperties>
</file>