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5" r:id="rId6"/>
    <p:sldId id="266" r:id="rId7"/>
    <p:sldId id="267" r:id="rId8"/>
    <p:sldId id="268" r:id="rId9"/>
    <p:sldId id="269" r:id="rId10"/>
    <p:sldId id="271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A547"/>
    <a:srgbClr val="1641F6"/>
    <a:srgbClr val="BFB7FB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3" autoAdjust="0"/>
    <p:restoredTop sz="94660"/>
  </p:normalViewPr>
  <p:slideViewPr>
    <p:cSldViewPr>
      <p:cViewPr varScale="1">
        <p:scale>
          <a:sx n="68" d="100"/>
          <a:sy n="68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slide" Target="../slides/slide6.xml"/><Relationship Id="rId7" Type="http://schemas.openxmlformats.org/officeDocument/2006/relationships/slide" Target="../slides/slide10.xml"/><Relationship Id="rId2" Type="http://schemas.openxmlformats.org/officeDocument/2006/relationships/slide" Target="../slides/slide5.xml"/><Relationship Id="rId1" Type="http://schemas.openxmlformats.org/officeDocument/2006/relationships/slide" Target="../slides/slide4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85D756-32E1-4DB4-A4F5-4508FF534425}" type="doc">
      <dgm:prSet loTypeId="urn:microsoft.com/office/officeart/2005/8/layout/hProcess11" loCatId="process" qsTypeId="urn:microsoft.com/office/officeart/2005/8/quickstyle/3d9" qsCatId="3D" csTypeId="urn:microsoft.com/office/officeart/2005/8/colors/colorful2" csCatId="colorful" phldr="1"/>
      <dgm:spPr/>
    </dgm:pt>
    <dgm:pt modelId="{5CC8FB6C-1DC0-487A-8298-CB9329C9F0FA}">
      <dgm:prSet phldrT="[Текст]"/>
      <dgm:spPr>
        <a:solidFill>
          <a:srgbClr val="EBA547"/>
        </a:solidFill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rId1" action="ppaction://hlinksldjump"/>
            </a:rPr>
            <a:t>№1</a:t>
          </a:r>
          <a:endParaRPr lang="ru-RU" b="1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63A4073-0CAB-427B-9B03-91704782D8DE}" type="parTrans" cxnId="{D4CE50F9-FFED-4CF1-BB80-0118CA9DE39C}">
      <dgm:prSet/>
      <dgm:spPr/>
      <dgm:t>
        <a:bodyPr/>
        <a:lstStyle/>
        <a:p>
          <a:endParaRPr lang="ru-RU"/>
        </a:p>
      </dgm:t>
    </dgm:pt>
    <dgm:pt modelId="{92CC3C9E-C672-409A-9685-C6596FD13CD9}" type="sibTrans" cxnId="{D4CE50F9-FFED-4CF1-BB80-0118CA9DE39C}">
      <dgm:prSet/>
      <dgm:spPr/>
      <dgm:t>
        <a:bodyPr/>
        <a:lstStyle/>
        <a:p>
          <a:endParaRPr lang="ru-RU"/>
        </a:p>
      </dgm:t>
    </dgm:pt>
    <dgm:pt modelId="{5C7C17B3-9AEB-4ACC-9314-9C53D9AA63D6}">
      <dgm:prSet phldrT="[Текст]"/>
      <dgm:spPr>
        <a:solidFill>
          <a:srgbClr val="EBA547"/>
        </a:solidFill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rId2" action="ppaction://hlinksldjump"/>
            </a:rPr>
            <a:t>№2</a:t>
          </a:r>
          <a:endParaRPr lang="ru-RU" b="1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E1E25EEA-3C16-4ED4-A3E1-E6C122C4E97C}" type="parTrans" cxnId="{EEC1E518-CC7C-4752-B5CE-3FF82F30932E}">
      <dgm:prSet/>
      <dgm:spPr/>
      <dgm:t>
        <a:bodyPr/>
        <a:lstStyle/>
        <a:p>
          <a:endParaRPr lang="ru-RU"/>
        </a:p>
      </dgm:t>
    </dgm:pt>
    <dgm:pt modelId="{A6ABB75D-CA07-452F-AA9A-575E8E0AA848}" type="sibTrans" cxnId="{EEC1E518-CC7C-4752-B5CE-3FF82F30932E}">
      <dgm:prSet/>
      <dgm:spPr/>
      <dgm:t>
        <a:bodyPr/>
        <a:lstStyle/>
        <a:p>
          <a:endParaRPr lang="ru-RU"/>
        </a:p>
      </dgm:t>
    </dgm:pt>
    <dgm:pt modelId="{9A109B63-9537-47F8-824D-A8737B9F4353}">
      <dgm:prSet phldrT="[Текст]"/>
      <dgm:spPr>
        <a:solidFill>
          <a:srgbClr val="EBA547"/>
        </a:solidFill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rId3" action="ppaction://hlinksldjump"/>
            </a:rPr>
            <a:t>№3</a:t>
          </a:r>
          <a:endParaRPr lang="ru-RU" b="1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41F700E2-4624-4A15-8070-0EE650CBE276}" type="parTrans" cxnId="{45A96A50-B309-497D-B8C3-66DB7BF07D35}">
      <dgm:prSet/>
      <dgm:spPr/>
      <dgm:t>
        <a:bodyPr/>
        <a:lstStyle/>
        <a:p>
          <a:endParaRPr lang="ru-RU"/>
        </a:p>
      </dgm:t>
    </dgm:pt>
    <dgm:pt modelId="{B8845746-1D7E-4273-AD92-D2743F0BB709}" type="sibTrans" cxnId="{45A96A50-B309-497D-B8C3-66DB7BF07D35}">
      <dgm:prSet/>
      <dgm:spPr/>
      <dgm:t>
        <a:bodyPr/>
        <a:lstStyle/>
        <a:p>
          <a:endParaRPr lang="ru-RU"/>
        </a:p>
      </dgm:t>
    </dgm:pt>
    <dgm:pt modelId="{328B2157-C236-4EDB-B8A3-8AE8454419DB}">
      <dgm:prSet/>
      <dgm:spPr>
        <a:solidFill>
          <a:srgbClr val="EBA547"/>
        </a:solidFill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rId4" action="ppaction://hlinksldjump"/>
            </a:rPr>
            <a:t>№4</a:t>
          </a:r>
          <a:endParaRPr lang="ru-RU" b="1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3E84B5DE-D4AF-48B4-8848-66931AA6A816}" type="parTrans" cxnId="{D08F45C5-3C21-4C74-A468-D0EB7FC42645}">
      <dgm:prSet/>
      <dgm:spPr/>
      <dgm:t>
        <a:bodyPr/>
        <a:lstStyle/>
        <a:p>
          <a:endParaRPr lang="ru-RU"/>
        </a:p>
      </dgm:t>
    </dgm:pt>
    <dgm:pt modelId="{40DEC2DD-BC26-46E3-B0C8-FACA28CA2191}" type="sibTrans" cxnId="{D08F45C5-3C21-4C74-A468-D0EB7FC42645}">
      <dgm:prSet/>
      <dgm:spPr/>
      <dgm:t>
        <a:bodyPr/>
        <a:lstStyle/>
        <a:p>
          <a:endParaRPr lang="ru-RU"/>
        </a:p>
      </dgm:t>
    </dgm:pt>
    <dgm:pt modelId="{512EF0E8-FE19-4329-AFA8-D8C10478DCDF}">
      <dgm:prSet/>
      <dgm:spPr>
        <a:solidFill>
          <a:srgbClr val="EBA547"/>
        </a:solidFill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rId5" action="ppaction://hlinksldjump"/>
            </a:rPr>
            <a:t>№5</a:t>
          </a:r>
          <a:endParaRPr lang="ru-RU" b="1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C0AA374-2C36-4218-8D90-E51EEE47C189}" type="parTrans" cxnId="{FC206117-7BCC-4268-854E-96AC2CBDFB66}">
      <dgm:prSet/>
      <dgm:spPr/>
      <dgm:t>
        <a:bodyPr/>
        <a:lstStyle/>
        <a:p>
          <a:endParaRPr lang="ru-RU"/>
        </a:p>
      </dgm:t>
    </dgm:pt>
    <dgm:pt modelId="{43F77865-04B1-4BAD-8309-90043C5308EA}" type="sibTrans" cxnId="{FC206117-7BCC-4268-854E-96AC2CBDFB66}">
      <dgm:prSet/>
      <dgm:spPr/>
      <dgm:t>
        <a:bodyPr/>
        <a:lstStyle/>
        <a:p>
          <a:endParaRPr lang="ru-RU"/>
        </a:p>
      </dgm:t>
    </dgm:pt>
    <dgm:pt modelId="{D3CFE230-45F1-4457-8198-45823C42CB66}">
      <dgm:prSet/>
      <dgm:spPr>
        <a:solidFill>
          <a:srgbClr val="EBA547"/>
        </a:solidFill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rId6" action="ppaction://hlinksldjump"/>
            </a:rPr>
            <a:t>№6</a:t>
          </a:r>
          <a:endParaRPr lang="ru-RU" b="1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5CE09969-B060-4072-84A1-287683516CB3}" type="parTrans" cxnId="{B89FF4E0-160D-4686-AD70-89674F5DB1C2}">
      <dgm:prSet/>
      <dgm:spPr/>
      <dgm:t>
        <a:bodyPr/>
        <a:lstStyle/>
        <a:p>
          <a:endParaRPr lang="ru-RU"/>
        </a:p>
      </dgm:t>
    </dgm:pt>
    <dgm:pt modelId="{50CC6265-CF70-40EE-84F5-CB8474E6827E}" type="sibTrans" cxnId="{B89FF4E0-160D-4686-AD70-89674F5DB1C2}">
      <dgm:prSet/>
      <dgm:spPr/>
      <dgm:t>
        <a:bodyPr/>
        <a:lstStyle/>
        <a:p>
          <a:endParaRPr lang="ru-RU"/>
        </a:p>
      </dgm:t>
    </dgm:pt>
    <dgm:pt modelId="{E4E46F5D-BD11-48EE-AD1D-973191AA8F86}">
      <dgm:prSet/>
      <dgm:spPr>
        <a:solidFill>
          <a:srgbClr val="EBA547"/>
        </a:solidFill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rId7" action="ppaction://hlinksldjump"/>
            </a:rPr>
            <a:t>№7</a:t>
          </a:r>
          <a:endParaRPr lang="ru-RU" b="1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56CC0EA2-DA07-44B8-9BFA-8F7C7437878F}" type="parTrans" cxnId="{287C0CEA-FF70-45B5-B78F-553D293C5E72}">
      <dgm:prSet/>
      <dgm:spPr/>
      <dgm:t>
        <a:bodyPr/>
        <a:lstStyle/>
        <a:p>
          <a:endParaRPr lang="ru-RU"/>
        </a:p>
      </dgm:t>
    </dgm:pt>
    <dgm:pt modelId="{C20F0A38-6311-4AB8-A788-83015FF027CF}" type="sibTrans" cxnId="{287C0CEA-FF70-45B5-B78F-553D293C5E72}">
      <dgm:prSet/>
      <dgm:spPr/>
      <dgm:t>
        <a:bodyPr/>
        <a:lstStyle/>
        <a:p>
          <a:endParaRPr lang="ru-RU"/>
        </a:p>
      </dgm:t>
    </dgm:pt>
    <dgm:pt modelId="{3E32BF63-E9C5-4E69-B1B7-97F7899C1419}">
      <dgm:prSet/>
      <dgm:spPr>
        <a:solidFill>
          <a:srgbClr val="EBA547"/>
        </a:solidFill>
      </dgm:spPr>
      <dgm:t>
        <a:bodyPr/>
        <a:lstStyle/>
        <a:p>
          <a:r>
            <a:rPr lang="ru-RU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rId8" action="ppaction://hlinksldjump"/>
            </a:rPr>
            <a:t>№8</a:t>
          </a:r>
          <a:endParaRPr lang="ru-RU" b="1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513879F9-8BB1-44AA-BFC3-A032D4FB3297}" type="parTrans" cxnId="{66FF9AC3-B63B-4856-A5EA-0FBA95A8F5C7}">
      <dgm:prSet/>
      <dgm:spPr/>
      <dgm:t>
        <a:bodyPr/>
        <a:lstStyle/>
        <a:p>
          <a:endParaRPr lang="ru-RU"/>
        </a:p>
      </dgm:t>
    </dgm:pt>
    <dgm:pt modelId="{C851A063-0C4F-4817-BBD3-37BE181B2DB6}" type="sibTrans" cxnId="{66FF9AC3-B63B-4856-A5EA-0FBA95A8F5C7}">
      <dgm:prSet/>
      <dgm:spPr/>
      <dgm:t>
        <a:bodyPr/>
        <a:lstStyle/>
        <a:p>
          <a:endParaRPr lang="ru-RU"/>
        </a:p>
      </dgm:t>
    </dgm:pt>
    <dgm:pt modelId="{741BEF2B-98D3-4E4C-A360-7E627028CF67}" type="pres">
      <dgm:prSet presAssocID="{D185D756-32E1-4DB4-A4F5-4508FF534425}" presName="Name0" presStyleCnt="0">
        <dgm:presLayoutVars>
          <dgm:dir/>
          <dgm:resizeHandles val="exact"/>
        </dgm:presLayoutVars>
      </dgm:prSet>
      <dgm:spPr/>
    </dgm:pt>
    <dgm:pt modelId="{F9F188B4-8BF2-4146-9679-A2B0B6A4C19D}" type="pres">
      <dgm:prSet presAssocID="{D185D756-32E1-4DB4-A4F5-4508FF534425}" presName="arrow" presStyleLbl="bgShp" presStyleIdx="0" presStyleCnt="1"/>
      <dgm:spPr/>
    </dgm:pt>
    <dgm:pt modelId="{2CF90797-E751-49EE-8F16-4911E81666A2}" type="pres">
      <dgm:prSet presAssocID="{D185D756-32E1-4DB4-A4F5-4508FF534425}" presName="points" presStyleCnt="0"/>
      <dgm:spPr/>
    </dgm:pt>
    <dgm:pt modelId="{D0DB5127-7853-4A5D-B9E5-2B34557F0CF3}" type="pres">
      <dgm:prSet presAssocID="{5CC8FB6C-1DC0-487A-8298-CB9329C9F0FA}" presName="compositeA" presStyleCnt="0"/>
      <dgm:spPr/>
    </dgm:pt>
    <dgm:pt modelId="{6F17858B-FDE2-4F9C-8BE5-F418C505EBBD}" type="pres">
      <dgm:prSet presAssocID="{5CC8FB6C-1DC0-487A-8298-CB9329C9F0FA}" presName="textA" presStyleLbl="revTx" presStyleIdx="0" presStyleCnt="8" custLinFactNeighborX="-8705" custLinFactNeighborY="-2821">
        <dgm:presLayoutVars>
          <dgm:bulletEnabled val="1"/>
        </dgm:presLayoutVars>
      </dgm:prSet>
      <dgm:spPr/>
    </dgm:pt>
    <dgm:pt modelId="{BED69D5D-1303-47A9-920F-7458313B53FF}" type="pres">
      <dgm:prSet presAssocID="{5CC8FB6C-1DC0-487A-8298-CB9329C9F0FA}" presName="circleA" presStyleLbl="node1" presStyleIdx="0" presStyleCnt="8"/>
      <dgm:spPr/>
    </dgm:pt>
    <dgm:pt modelId="{918BC8CF-C2A3-40B6-8CEB-4F5288A3D7C4}" type="pres">
      <dgm:prSet presAssocID="{5CC8FB6C-1DC0-487A-8298-CB9329C9F0FA}" presName="spaceA" presStyleCnt="0"/>
      <dgm:spPr/>
    </dgm:pt>
    <dgm:pt modelId="{FB6DE4E3-7C52-4E28-9D99-4AB50DBC2027}" type="pres">
      <dgm:prSet presAssocID="{92CC3C9E-C672-409A-9685-C6596FD13CD9}" presName="space" presStyleCnt="0"/>
      <dgm:spPr/>
    </dgm:pt>
    <dgm:pt modelId="{D51E06DD-99AF-416D-934C-F19C6B514E8F}" type="pres">
      <dgm:prSet presAssocID="{5C7C17B3-9AEB-4ACC-9314-9C53D9AA63D6}" presName="compositeB" presStyleCnt="0"/>
      <dgm:spPr/>
    </dgm:pt>
    <dgm:pt modelId="{6B9F9A7E-ED77-4C50-BA0A-BA25B786575C}" type="pres">
      <dgm:prSet presAssocID="{5C7C17B3-9AEB-4ACC-9314-9C53D9AA63D6}" presName="textB" presStyleLbl="revTx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BA5BE6-D000-4D3D-B607-7A7ED2CE2B69}" type="pres">
      <dgm:prSet presAssocID="{5C7C17B3-9AEB-4ACC-9314-9C53D9AA63D6}" presName="circleB" presStyleLbl="node1" presStyleIdx="1" presStyleCnt="8"/>
      <dgm:spPr/>
    </dgm:pt>
    <dgm:pt modelId="{1EEF2875-3128-4658-BC26-A4D55F98F989}" type="pres">
      <dgm:prSet presAssocID="{5C7C17B3-9AEB-4ACC-9314-9C53D9AA63D6}" presName="spaceB" presStyleCnt="0"/>
      <dgm:spPr/>
    </dgm:pt>
    <dgm:pt modelId="{4576BF93-1951-47D2-B290-6C982F0B7379}" type="pres">
      <dgm:prSet presAssocID="{A6ABB75D-CA07-452F-AA9A-575E8E0AA848}" presName="space" presStyleCnt="0"/>
      <dgm:spPr/>
    </dgm:pt>
    <dgm:pt modelId="{9CB75A3A-0426-4AF2-872B-50F65C2D1FF9}" type="pres">
      <dgm:prSet presAssocID="{9A109B63-9537-47F8-824D-A8737B9F4353}" presName="compositeA" presStyleCnt="0"/>
      <dgm:spPr/>
    </dgm:pt>
    <dgm:pt modelId="{EFDE4B2D-0DDD-4A1F-B5BB-4BCCC2872061}" type="pres">
      <dgm:prSet presAssocID="{9A109B63-9537-47F8-824D-A8737B9F4353}" presName="textA" presStyleLbl="revTx" presStyleIdx="2" presStyleCnt="8">
        <dgm:presLayoutVars>
          <dgm:bulletEnabled val="1"/>
        </dgm:presLayoutVars>
      </dgm:prSet>
      <dgm:spPr/>
    </dgm:pt>
    <dgm:pt modelId="{9005F425-7F83-4913-B657-B94725673EEE}" type="pres">
      <dgm:prSet presAssocID="{9A109B63-9537-47F8-824D-A8737B9F4353}" presName="circleA" presStyleLbl="node1" presStyleIdx="2" presStyleCnt="8"/>
      <dgm:spPr/>
    </dgm:pt>
    <dgm:pt modelId="{8E4D4986-C534-41C1-9E6D-3F8A342D13E1}" type="pres">
      <dgm:prSet presAssocID="{9A109B63-9537-47F8-824D-A8737B9F4353}" presName="spaceA" presStyleCnt="0"/>
      <dgm:spPr/>
    </dgm:pt>
    <dgm:pt modelId="{EF07225C-C6D2-4866-8DE1-7317D79A7846}" type="pres">
      <dgm:prSet presAssocID="{B8845746-1D7E-4273-AD92-D2743F0BB709}" presName="space" presStyleCnt="0"/>
      <dgm:spPr/>
    </dgm:pt>
    <dgm:pt modelId="{0BD69AD7-DA85-448C-B5CF-5AC219F8D8A4}" type="pres">
      <dgm:prSet presAssocID="{328B2157-C236-4EDB-B8A3-8AE8454419DB}" presName="compositeB" presStyleCnt="0"/>
      <dgm:spPr/>
    </dgm:pt>
    <dgm:pt modelId="{780CFEAC-883C-4DDB-80E4-7AC916CBF96E}" type="pres">
      <dgm:prSet presAssocID="{328B2157-C236-4EDB-B8A3-8AE8454419DB}" presName="textB" presStyleLbl="revTx" presStyleIdx="3" presStyleCnt="8" custLinFactNeighborX="14484" custLinFactNeighborY="0">
        <dgm:presLayoutVars>
          <dgm:bulletEnabled val="1"/>
        </dgm:presLayoutVars>
      </dgm:prSet>
      <dgm:spPr/>
    </dgm:pt>
    <dgm:pt modelId="{898F8C6F-9D1F-4977-81FD-EFA68B7C245F}" type="pres">
      <dgm:prSet presAssocID="{328B2157-C236-4EDB-B8A3-8AE8454419DB}" presName="circleB" presStyleLbl="node1" presStyleIdx="3" presStyleCnt="8"/>
      <dgm:spPr/>
    </dgm:pt>
    <dgm:pt modelId="{3567F9A3-25A0-4CD9-93D3-BF8F95FD279D}" type="pres">
      <dgm:prSet presAssocID="{328B2157-C236-4EDB-B8A3-8AE8454419DB}" presName="spaceB" presStyleCnt="0"/>
      <dgm:spPr/>
    </dgm:pt>
    <dgm:pt modelId="{77D20BBC-2915-49CF-924B-6442097BBF37}" type="pres">
      <dgm:prSet presAssocID="{40DEC2DD-BC26-46E3-B0C8-FACA28CA2191}" presName="space" presStyleCnt="0"/>
      <dgm:spPr/>
    </dgm:pt>
    <dgm:pt modelId="{39B55C19-673F-4EB5-B971-695FD57CD9B4}" type="pres">
      <dgm:prSet presAssocID="{512EF0E8-FE19-4329-AFA8-D8C10478DCDF}" presName="compositeA" presStyleCnt="0"/>
      <dgm:spPr/>
    </dgm:pt>
    <dgm:pt modelId="{93D6ECA3-2673-43C4-80AE-0E2819D1E1E7}" type="pres">
      <dgm:prSet presAssocID="{512EF0E8-FE19-4329-AFA8-D8C10478DCDF}" presName="textA" presStyleLbl="revTx" presStyleIdx="4" presStyleCnt="8">
        <dgm:presLayoutVars>
          <dgm:bulletEnabled val="1"/>
        </dgm:presLayoutVars>
      </dgm:prSet>
      <dgm:spPr/>
    </dgm:pt>
    <dgm:pt modelId="{D2B480EA-E7DF-4203-ABED-8DAF4AC35BF5}" type="pres">
      <dgm:prSet presAssocID="{512EF0E8-FE19-4329-AFA8-D8C10478DCDF}" presName="circleA" presStyleLbl="node1" presStyleIdx="4" presStyleCnt="8"/>
      <dgm:spPr/>
    </dgm:pt>
    <dgm:pt modelId="{F618F648-2F02-4159-AD6E-AE8A0F86B017}" type="pres">
      <dgm:prSet presAssocID="{512EF0E8-FE19-4329-AFA8-D8C10478DCDF}" presName="spaceA" presStyleCnt="0"/>
      <dgm:spPr/>
    </dgm:pt>
    <dgm:pt modelId="{156FB96B-60AF-4736-9BFF-41B02A395F23}" type="pres">
      <dgm:prSet presAssocID="{43F77865-04B1-4BAD-8309-90043C5308EA}" presName="space" presStyleCnt="0"/>
      <dgm:spPr/>
    </dgm:pt>
    <dgm:pt modelId="{0F2B5F8C-6096-46AB-945C-D001E0A4B582}" type="pres">
      <dgm:prSet presAssocID="{D3CFE230-45F1-4457-8198-45823C42CB66}" presName="compositeB" presStyleCnt="0"/>
      <dgm:spPr/>
    </dgm:pt>
    <dgm:pt modelId="{122DF97A-72ED-485A-8C1C-AD31FC351F6D}" type="pres">
      <dgm:prSet presAssocID="{D3CFE230-45F1-4457-8198-45823C42CB66}" presName="textB" presStyleLbl="revTx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3D582-6582-447C-891A-9F407825DC95}" type="pres">
      <dgm:prSet presAssocID="{D3CFE230-45F1-4457-8198-45823C42CB66}" presName="circleB" presStyleLbl="node1" presStyleIdx="5" presStyleCnt="8" custLinFactNeighborX="-2935" custLinFactNeighborY="3488"/>
      <dgm:spPr/>
    </dgm:pt>
    <dgm:pt modelId="{97FB066D-E683-4027-B8FD-B49867729208}" type="pres">
      <dgm:prSet presAssocID="{D3CFE230-45F1-4457-8198-45823C42CB66}" presName="spaceB" presStyleCnt="0"/>
      <dgm:spPr/>
    </dgm:pt>
    <dgm:pt modelId="{B0C75D8C-3B38-4F84-82A3-62C6EA6AEDC6}" type="pres">
      <dgm:prSet presAssocID="{50CC6265-CF70-40EE-84F5-CB8474E6827E}" presName="space" presStyleCnt="0"/>
      <dgm:spPr/>
    </dgm:pt>
    <dgm:pt modelId="{A7D452DC-2703-47CE-963F-532858B1B466}" type="pres">
      <dgm:prSet presAssocID="{E4E46F5D-BD11-48EE-AD1D-973191AA8F86}" presName="compositeA" presStyleCnt="0"/>
      <dgm:spPr/>
    </dgm:pt>
    <dgm:pt modelId="{DF7A2C98-52BC-4F6C-8284-CB3C1B44B902}" type="pres">
      <dgm:prSet presAssocID="{E4E46F5D-BD11-48EE-AD1D-973191AA8F86}" presName="textA" presStyleLbl="revTx" presStyleIdx="6" presStyleCnt="8">
        <dgm:presLayoutVars>
          <dgm:bulletEnabled val="1"/>
        </dgm:presLayoutVars>
      </dgm:prSet>
      <dgm:spPr/>
    </dgm:pt>
    <dgm:pt modelId="{8FA2B184-D61D-47B0-9DEB-F3C6A92F0290}" type="pres">
      <dgm:prSet presAssocID="{E4E46F5D-BD11-48EE-AD1D-973191AA8F86}" presName="circleA" presStyleLbl="node1" presStyleIdx="6" presStyleCnt="8"/>
      <dgm:spPr/>
    </dgm:pt>
    <dgm:pt modelId="{2609E9B8-F0AC-4E45-B8AA-158DA1E3BE6B}" type="pres">
      <dgm:prSet presAssocID="{E4E46F5D-BD11-48EE-AD1D-973191AA8F86}" presName="spaceA" presStyleCnt="0"/>
      <dgm:spPr/>
    </dgm:pt>
    <dgm:pt modelId="{69DFEE56-640F-43E8-9A6C-70F653186CB8}" type="pres">
      <dgm:prSet presAssocID="{C20F0A38-6311-4AB8-A788-83015FF027CF}" presName="space" presStyleCnt="0"/>
      <dgm:spPr/>
    </dgm:pt>
    <dgm:pt modelId="{399F33FB-1D9D-4CF9-A547-61194B7B88D5}" type="pres">
      <dgm:prSet presAssocID="{3E32BF63-E9C5-4E69-B1B7-97F7899C1419}" presName="compositeB" presStyleCnt="0"/>
      <dgm:spPr/>
    </dgm:pt>
    <dgm:pt modelId="{D00FCBAD-0F83-49B7-AD88-D2E823D9E3C9}" type="pres">
      <dgm:prSet presAssocID="{3E32BF63-E9C5-4E69-B1B7-97F7899C1419}" presName="textB" presStyleLbl="revTx" presStyleIdx="7" presStyleCnt="8">
        <dgm:presLayoutVars>
          <dgm:bulletEnabled val="1"/>
        </dgm:presLayoutVars>
      </dgm:prSet>
      <dgm:spPr/>
    </dgm:pt>
    <dgm:pt modelId="{4F9A42D4-69C0-419C-A78F-32CDA644703E}" type="pres">
      <dgm:prSet presAssocID="{3E32BF63-E9C5-4E69-B1B7-97F7899C1419}" presName="circleB" presStyleLbl="node1" presStyleIdx="7" presStyleCnt="8"/>
      <dgm:spPr/>
    </dgm:pt>
    <dgm:pt modelId="{B577B7F8-09C7-49B1-BAC6-67AE31FF3EA5}" type="pres">
      <dgm:prSet presAssocID="{3E32BF63-E9C5-4E69-B1B7-97F7899C1419}" presName="spaceB" presStyleCnt="0"/>
      <dgm:spPr/>
    </dgm:pt>
  </dgm:ptLst>
  <dgm:cxnLst>
    <dgm:cxn modelId="{4B72D224-4C7E-45DA-85B5-DFDA6E3125A2}" type="presOf" srcId="{E4E46F5D-BD11-48EE-AD1D-973191AA8F86}" destId="{DF7A2C98-52BC-4F6C-8284-CB3C1B44B902}" srcOrd="0" destOrd="0" presId="urn:microsoft.com/office/officeart/2005/8/layout/hProcess11"/>
    <dgm:cxn modelId="{B58A1BF0-9302-455F-944C-3B3A8F74B319}" type="presOf" srcId="{512EF0E8-FE19-4329-AFA8-D8C10478DCDF}" destId="{93D6ECA3-2673-43C4-80AE-0E2819D1E1E7}" srcOrd="0" destOrd="0" presId="urn:microsoft.com/office/officeart/2005/8/layout/hProcess11"/>
    <dgm:cxn modelId="{C3B2F2E2-E10F-4850-8818-4494A1A61FBD}" type="presOf" srcId="{5CC8FB6C-1DC0-487A-8298-CB9329C9F0FA}" destId="{6F17858B-FDE2-4F9C-8BE5-F418C505EBBD}" srcOrd="0" destOrd="0" presId="urn:microsoft.com/office/officeart/2005/8/layout/hProcess11"/>
    <dgm:cxn modelId="{5259BC5E-6280-4851-9A1A-CC19D39444D2}" type="presOf" srcId="{D185D756-32E1-4DB4-A4F5-4508FF534425}" destId="{741BEF2B-98D3-4E4C-A360-7E627028CF67}" srcOrd="0" destOrd="0" presId="urn:microsoft.com/office/officeart/2005/8/layout/hProcess11"/>
    <dgm:cxn modelId="{7A7FC75A-1ABE-4530-86C6-0F9181B3CA67}" type="presOf" srcId="{9A109B63-9537-47F8-824D-A8737B9F4353}" destId="{EFDE4B2D-0DDD-4A1F-B5BB-4BCCC2872061}" srcOrd="0" destOrd="0" presId="urn:microsoft.com/office/officeart/2005/8/layout/hProcess11"/>
    <dgm:cxn modelId="{037FA015-3D61-454E-BC56-D2C9516B4BFA}" type="presOf" srcId="{3E32BF63-E9C5-4E69-B1B7-97F7899C1419}" destId="{D00FCBAD-0F83-49B7-AD88-D2E823D9E3C9}" srcOrd="0" destOrd="0" presId="urn:microsoft.com/office/officeart/2005/8/layout/hProcess11"/>
    <dgm:cxn modelId="{287C0CEA-FF70-45B5-B78F-553D293C5E72}" srcId="{D185D756-32E1-4DB4-A4F5-4508FF534425}" destId="{E4E46F5D-BD11-48EE-AD1D-973191AA8F86}" srcOrd="6" destOrd="0" parTransId="{56CC0EA2-DA07-44B8-9BFA-8F7C7437878F}" sibTransId="{C20F0A38-6311-4AB8-A788-83015FF027CF}"/>
    <dgm:cxn modelId="{B58378C9-6483-479E-9FBC-4444BC62D568}" type="presOf" srcId="{D3CFE230-45F1-4457-8198-45823C42CB66}" destId="{122DF97A-72ED-485A-8C1C-AD31FC351F6D}" srcOrd="0" destOrd="0" presId="urn:microsoft.com/office/officeart/2005/8/layout/hProcess11"/>
    <dgm:cxn modelId="{D08F45C5-3C21-4C74-A468-D0EB7FC42645}" srcId="{D185D756-32E1-4DB4-A4F5-4508FF534425}" destId="{328B2157-C236-4EDB-B8A3-8AE8454419DB}" srcOrd="3" destOrd="0" parTransId="{3E84B5DE-D4AF-48B4-8848-66931AA6A816}" sibTransId="{40DEC2DD-BC26-46E3-B0C8-FACA28CA2191}"/>
    <dgm:cxn modelId="{B89FF4E0-160D-4686-AD70-89674F5DB1C2}" srcId="{D185D756-32E1-4DB4-A4F5-4508FF534425}" destId="{D3CFE230-45F1-4457-8198-45823C42CB66}" srcOrd="5" destOrd="0" parTransId="{5CE09969-B060-4072-84A1-287683516CB3}" sibTransId="{50CC6265-CF70-40EE-84F5-CB8474E6827E}"/>
    <dgm:cxn modelId="{EEC1E518-CC7C-4752-B5CE-3FF82F30932E}" srcId="{D185D756-32E1-4DB4-A4F5-4508FF534425}" destId="{5C7C17B3-9AEB-4ACC-9314-9C53D9AA63D6}" srcOrd="1" destOrd="0" parTransId="{E1E25EEA-3C16-4ED4-A3E1-E6C122C4E97C}" sibTransId="{A6ABB75D-CA07-452F-AA9A-575E8E0AA848}"/>
    <dgm:cxn modelId="{D4CE50F9-FFED-4CF1-BB80-0118CA9DE39C}" srcId="{D185D756-32E1-4DB4-A4F5-4508FF534425}" destId="{5CC8FB6C-1DC0-487A-8298-CB9329C9F0FA}" srcOrd="0" destOrd="0" parTransId="{663A4073-0CAB-427B-9B03-91704782D8DE}" sibTransId="{92CC3C9E-C672-409A-9685-C6596FD13CD9}"/>
    <dgm:cxn modelId="{FC206117-7BCC-4268-854E-96AC2CBDFB66}" srcId="{D185D756-32E1-4DB4-A4F5-4508FF534425}" destId="{512EF0E8-FE19-4329-AFA8-D8C10478DCDF}" srcOrd="4" destOrd="0" parTransId="{6C0AA374-2C36-4218-8D90-E51EEE47C189}" sibTransId="{43F77865-04B1-4BAD-8309-90043C5308EA}"/>
    <dgm:cxn modelId="{E7657002-3E95-48E1-8BAE-773E661590D9}" type="presOf" srcId="{5C7C17B3-9AEB-4ACC-9314-9C53D9AA63D6}" destId="{6B9F9A7E-ED77-4C50-BA0A-BA25B786575C}" srcOrd="0" destOrd="0" presId="urn:microsoft.com/office/officeart/2005/8/layout/hProcess11"/>
    <dgm:cxn modelId="{66FF9AC3-B63B-4856-A5EA-0FBA95A8F5C7}" srcId="{D185D756-32E1-4DB4-A4F5-4508FF534425}" destId="{3E32BF63-E9C5-4E69-B1B7-97F7899C1419}" srcOrd="7" destOrd="0" parTransId="{513879F9-8BB1-44AA-BFC3-A032D4FB3297}" sibTransId="{C851A063-0C4F-4817-BBD3-37BE181B2DB6}"/>
    <dgm:cxn modelId="{32E11475-F0F1-45FE-865D-6820604C0599}" type="presOf" srcId="{328B2157-C236-4EDB-B8A3-8AE8454419DB}" destId="{780CFEAC-883C-4DDB-80E4-7AC916CBF96E}" srcOrd="0" destOrd="0" presId="urn:microsoft.com/office/officeart/2005/8/layout/hProcess11"/>
    <dgm:cxn modelId="{45A96A50-B309-497D-B8C3-66DB7BF07D35}" srcId="{D185D756-32E1-4DB4-A4F5-4508FF534425}" destId="{9A109B63-9537-47F8-824D-A8737B9F4353}" srcOrd="2" destOrd="0" parTransId="{41F700E2-4624-4A15-8070-0EE650CBE276}" sibTransId="{B8845746-1D7E-4273-AD92-D2743F0BB709}"/>
    <dgm:cxn modelId="{7512A091-5D46-4FBB-B34D-09F9624F3BE1}" type="presParOf" srcId="{741BEF2B-98D3-4E4C-A360-7E627028CF67}" destId="{F9F188B4-8BF2-4146-9679-A2B0B6A4C19D}" srcOrd="0" destOrd="0" presId="urn:microsoft.com/office/officeart/2005/8/layout/hProcess11"/>
    <dgm:cxn modelId="{D87148A0-74DB-433C-A574-309558273211}" type="presParOf" srcId="{741BEF2B-98D3-4E4C-A360-7E627028CF67}" destId="{2CF90797-E751-49EE-8F16-4911E81666A2}" srcOrd="1" destOrd="0" presId="urn:microsoft.com/office/officeart/2005/8/layout/hProcess11"/>
    <dgm:cxn modelId="{30C344FE-C32C-4F36-8052-4049B1EE4B18}" type="presParOf" srcId="{2CF90797-E751-49EE-8F16-4911E81666A2}" destId="{D0DB5127-7853-4A5D-B9E5-2B34557F0CF3}" srcOrd="0" destOrd="0" presId="urn:microsoft.com/office/officeart/2005/8/layout/hProcess11"/>
    <dgm:cxn modelId="{AB47507F-4FF4-4288-BEB3-A2C27D0D83E8}" type="presParOf" srcId="{D0DB5127-7853-4A5D-B9E5-2B34557F0CF3}" destId="{6F17858B-FDE2-4F9C-8BE5-F418C505EBBD}" srcOrd="0" destOrd="0" presId="urn:microsoft.com/office/officeart/2005/8/layout/hProcess11"/>
    <dgm:cxn modelId="{1073CEAF-825F-4BE7-8347-24E3A9B8F192}" type="presParOf" srcId="{D0DB5127-7853-4A5D-B9E5-2B34557F0CF3}" destId="{BED69D5D-1303-47A9-920F-7458313B53FF}" srcOrd="1" destOrd="0" presId="urn:microsoft.com/office/officeart/2005/8/layout/hProcess11"/>
    <dgm:cxn modelId="{3D5184D4-6CF4-444F-82E2-80F1511E2A63}" type="presParOf" srcId="{D0DB5127-7853-4A5D-B9E5-2B34557F0CF3}" destId="{918BC8CF-C2A3-40B6-8CEB-4F5288A3D7C4}" srcOrd="2" destOrd="0" presId="urn:microsoft.com/office/officeart/2005/8/layout/hProcess11"/>
    <dgm:cxn modelId="{91FBEE84-5107-4222-A78A-27B43B78A0BE}" type="presParOf" srcId="{2CF90797-E751-49EE-8F16-4911E81666A2}" destId="{FB6DE4E3-7C52-4E28-9D99-4AB50DBC2027}" srcOrd="1" destOrd="0" presId="urn:microsoft.com/office/officeart/2005/8/layout/hProcess11"/>
    <dgm:cxn modelId="{AB533F58-67F3-4CB5-8F9E-8AC7CF836A18}" type="presParOf" srcId="{2CF90797-E751-49EE-8F16-4911E81666A2}" destId="{D51E06DD-99AF-416D-934C-F19C6B514E8F}" srcOrd="2" destOrd="0" presId="urn:microsoft.com/office/officeart/2005/8/layout/hProcess11"/>
    <dgm:cxn modelId="{EB3F8052-B32C-4B26-BD80-6EA76078EDF9}" type="presParOf" srcId="{D51E06DD-99AF-416D-934C-F19C6B514E8F}" destId="{6B9F9A7E-ED77-4C50-BA0A-BA25B786575C}" srcOrd="0" destOrd="0" presId="urn:microsoft.com/office/officeart/2005/8/layout/hProcess11"/>
    <dgm:cxn modelId="{C27E5F94-340C-4AD6-A57C-15FCF84D8BC8}" type="presParOf" srcId="{D51E06DD-99AF-416D-934C-F19C6B514E8F}" destId="{AEBA5BE6-D000-4D3D-B607-7A7ED2CE2B69}" srcOrd="1" destOrd="0" presId="urn:microsoft.com/office/officeart/2005/8/layout/hProcess11"/>
    <dgm:cxn modelId="{7909AF9F-3C18-4CC7-BE82-560695E9C24C}" type="presParOf" srcId="{D51E06DD-99AF-416D-934C-F19C6B514E8F}" destId="{1EEF2875-3128-4658-BC26-A4D55F98F989}" srcOrd="2" destOrd="0" presId="urn:microsoft.com/office/officeart/2005/8/layout/hProcess11"/>
    <dgm:cxn modelId="{89838741-A8BD-4F9A-8456-FC63EEE5D80B}" type="presParOf" srcId="{2CF90797-E751-49EE-8F16-4911E81666A2}" destId="{4576BF93-1951-47D2-B290-6C982F0B7379}" srcOrd="3" destOrd="0" presId="urn:microsoft.com/office/officeart/2005/8/layout/hProcess11"/>
    <dgm:cxn modelId="{4EE2E1B7-51DA-4663-BA6D-38A7106977BF}" type="presParOf" srcId="{2CF90797-E751-49EE-8F16-4911E81666A2}" destId="{9CB75A3A-0426-4AF2-872B-50F65C2D1FF9}" srcOrd="4" destOrd="0" presId="urn:microsoft.com/office/officeart/2005/8/layout/hProcess11"/>
    <dgm:cxn modelId="{52A64E02-9633-4CB4-8E93-38090E8B2FE5}" type="presParOf" srcId="{9CB75A3A-0426-4AF2-872B-50F65C2D1FF9}" destId="{EFDE4B2D-0DDD-4A1F-B5BB-4BCCC2872061}" srcOrd="0" destOrd="0" presId="urn:microsoft.com/office/officeart/2005/8/layout/hProcess11"/>
    <dgm:cxn modelId="{8DAE0FFC-8615-48D1-AC67-F5DE2135BF1A}" type="presParOf" srcId="{9CB75A3A-0426-4AF2-872B-50F65C2D1FF9}" destId="{9005F425-7F83-4913-B657-B94725673EEE}" srcOrd="1" destOrd="0" presId="urn:microsoft.com/office/officeart/2005/8/layout/hProcess11"/>
    <dgm:cxn modelId="{1D42D4D0-F5C8-4360-9063-A652DBC07206}" type="presParOf" srcId="{9CB75A3A-0426-4AF2-872B-50F65C2D1FF9}" destId="{8E4D4986-C534-41C1-9E6D-3F8A342D13E1}" srcOrd="2" destOrd="0" presId="urn:microsoft.com/office/officeart/2005/8/layout/hProcess11"/>
    <dgm:cxn modelId="{7DDA0A8D-DCD7-4B2A-908D-5B08DA9543B1}" type="presParOf" srcId="{2CF90797-E751-49EE-8F16-4911E81666A2}" destId="{EF07225C-C6D2-4866-8DE1-7317D79A7846}" srcOrd="5" destOrd="0" presId="urn:microsoft.com/office/officeart/2005/8/layout/hProcess11"/>
    <dgm:cxn modelId="{B476346D-7B42-4261-9227-A5A1CAE323CB}" type="presParOf" srcId="{2CF90797-E751-49EE-8F16-4911E81666A2}" destId="{0BD69AD7-DA85-448C-B5CF-5AC219F8D8A4}" srcOrd="6" destOrd="0" presId="urn:microsoft.com/office/officeart/2005/8/layout/hProcess11"/>
    <dgm:cxn modelId="{22662D2D-A1B5-42FB-9F25-6D38F2AF3EA9}" type="presParOf" srcId="{0BD69AD7-DA85-448C-B5CF-5AC219F8D8A4}" destId="{780CFEAC-883C-4DDB-80E4-7AC916CBF96E}" srcOrd="0" destOrd="0" presId="urn:microsoft.com/office/officeart/2005/8/layout/hProcess11"/>
    <dgm:cxn modelId="{C414D660-1FB4-4B5D-91A8-8EBA7539CA8B}" type="presParOf" srcId="{0BD69AD7-DA85-448C-B5CF-5AC219F8D8A4}" destId="{898F8C6F-9D1F-4977-81FD-EFA68B7C245F}" srcOrd="1" destOrd="0" presId="urn:microsoft.com/office/officeart/2005/8/layout/hProcess11"/>
    <dgm:cxn modelId="{92D25873-A0B3-4304-B4A8-FBC19EEEACEB}" type="presParOf" srcId="{0BD69AD7-DA85-448C-B5CF-5AC219F8D8A4}" destId="{3567F9A3-25A0-4CD9-93D3-BF8F95FD279D}" srcOrd="2" destOrd="0" presId="urn:microsoft.com/office/officeart/2005/8/layout/hProcess11"/>
    <dgm:cxn modelId="{EECACCF4-5349-464A-8503-1F343AC23F44}" type="presParOf" srcId="{2CF90797-E751-49EE-8F16-4911E81666A2}" destId="{77D20BBC-2915-49CF-924B-6442097BBF37}" srcOrd="7" destOrd="0" presId="urn:microsoft.com/office/officeart/2005/8/layout/hProcess11"/>
    <dgm:cxn modelId="{FD165795-81EE-4223-8B28-32C038AF1025}" type="presParOf" srcId="{2CF90797-E751-49EE-8F16-4911E81666A2}" destId="{39B55C19-673F-4EB5-B971-695FD57CD9B4}" srcOrd="8" destOrd="0" presId="urn:microsoft.com/office/officeart/2005/8/layout/hProcess11"/>
    <dgm:cxn modelId="{89487C6A-EDCC-437D-A83A-5E80EF673FF3}" type="presParOf" srcId="{39B55C19-673F-4EB5-B971-695FD57CD9B4}" destId="{93D6ECA3-2673-43C4-80AE-0E2819D1E1E7}" srcOrd="0" destOrd="0" presId="urn:microsoft.com/office/officeart/2005/8/layout/hProcess11"/>
    <dgm:cxn modelId="{66BBE29A-0C92-4C26-8A86-4A15BD7F44BA}" type="presParOf" srcId="{39B55C19-673F-4EB5-B971-695FD57CD9B4}" destId="{D2B480EA-E7DF-4203-ABED-8DAF4AC35BF5}" srcOrd="1" destOrd="0" presId="urn:microsoft.com/office/officeart/2005/8/layout/hProcess11"/>
    <dgm:cxn modelId="{F145D6F2-FBF2-474B-82FE-FE20558286CA}" type="presParOf" srcId="{39B55C19-673F-4EB5-B971-695FD57CD9B4}" destId="{F618F648-2F02-4159-AD6E-AE8A0F86B017}" srcOrd="2" destOrd="0" presId="urn:microsoft.com/office/officeart/2005/8/layout/hProcess11"/>
    <dgm:cxn modelId="{1A06B187-46C5-44B9-9F06-464EFFB193FC}" type="presParOf" srcId="{2CF90797-E751-49EE-8F16-4911E81666A2}" destId="{156FB96B-60AF-4736-9BFF-41B02A395F23}" srcOrd="9" destOrd="0" presId="urn:microsoft.com/office/officeart/2005/8/layout/hProcess11"/>
    <dgm:cxn modelId="{658438E6-A9B0-40DF-B172-9DCC96824F3E}" type="presParOf" srcId="{2CF90797-E751-49EE-8F16-4911E81666A2}" destId="{0F2B5F8C-6096-46AB-945C-D001E0A4B582}" srcOrd="10" destOrd="0" presId="urn:microsoft.com/office/officeart/2005/8/layout/hProcess11"/>
    <dgm:cxn modelId="{3D6A1A37-610D-4F70-AC04-484FD74B01FB}" type="presParOf" srcId="{0F2B5F8C-6096-46AB-945C-D001E0A4B582}" destId="{122DF97A-72ED-485A-8C1C-AD31FC351F6D}" srcOrd="0" destOrd="0" presId="urn:microsoft.com/office/officeart/2005/8/layout/hProcess11"/>
    <dgm:cxn modelId="{4DCD86D2-DEFF-48E5-B484-2C2D17A2E5BE}" type="presParOf" srcId="{0F2B5F8C-6096-46AB-945C-D001E0A4B582}" destId="{DC13D582-6582-447C-891A-9F407825DC95}" srcOrd="1" destOrd="0" presId="urn:microsoft.com/office/officeart/2005/8/layout/hProcess11"/>
    <dgm:cxn modelId="{2BEB351B-DF59-4455-A2D7-5D1BBE801CE7}" type="presParOf" srcId="{0F2B5F8C-6096-46AB-945C-D001E0A4B582}" destId="{97FB066D-E683-4027-B8FD-B49867729208}" srcOrd="2" destOrd="0" presId="urn:microsoft.com/office/officeart/2005/8/layout/hProcess11"/>
    <dgm:cxn modelId="{50BCEF67-F919-4164-98AC-542CE5109DDF}" type="presParOf" srcId="{2CF90797-E751-49EE-8F16-4911E81666A2}" destId="{B0C75D8C-3B38-4F84-82A3-62C6EA6AEDC6}" srcOrd="11" destOrd="0" presId="urn:microsoft.com/office/officeart/2005/8/layout/hProcess11"/>
    <dgm:cxn modelId="{84AA9FC2-3895-4F5E-9D58-651A812861C9}" type="presParOf" srcId="{2CF90797-E751-49EE-8F16-4911E81666A2}" destId="{A7D452DC-2703-47CE-963F-532858B1B466}" srcOrd="12" destOrd="0" presId="urn:microsoft.com/office/officeart/2005/8/layout/hProcess11"/>
    <dgm:cxn modelId="{4F52100A-ADAB-421E-B079-1E52EA945730}" type="presParOf" srcId="{A7D452DC-2703-47CE-963F-532858B1B466}" destId="{DF7A2C98-52BC-4F6C-8284-CB3C1B44B902}" srcOrd="0" destOrd="0" presId="urn:microsoft.com/office/officeart/2005/8/layout/hProcess11"/>
    <dgm:cxn modelId="{C295E82D-D02A-44B7-913D-7057E6200888}" type="presParOf" srcId="{A7D452DC-2703-47CE-963F-532858B1B466}" destId="{8FA2B184-D61D-47B0-9DEB-F3C6A92F0290}" srcOrd="1" destOrd="0" presId="urn:microsoft.com/office/officeart/2005/8/layout/hProcess11"/>
    <dgm:cxn modelId="{D40721DA-FEB4-46D5-B373-EA03D6E1CC65}" type="presParOf" srcId="{A7D452DC-2703-47CE-963F-532858B1B466}" destId="{2609E9B8-F0AC-4E45-B8AA-158DA1E3BE6B}" srcOrd="2" destOrd="0" presId="urn:microsoft.com/office/officeart/2005/8/layout/hProcess11"/>
    <dgm:cxn modelId="{05A0E0E5-0E2A-441D-BE8E-FD0F5DF391F6}" type="presParOf" srcId="{2CF90797-E751-49EE-8F16-4911E81666A2}" destId="{69DFEE56-640F-43E8-9A6C-70F653186CB8}" srcOrd="13" destOrd="0" presId="urn:microsoft.com/office/officeart/2005/8/layout/hProcess11"/>
    <dgm:cxn modelId="{183B1CCA-0DDC-4B29-BA23-CF289E9712B1}" type="presParOf" srcId="{2CF90797-E751-49EE-8F16-4911E81666A2}" destId="{399F33FB-1D9D-4CF9-A547-61194B7B88D5}" srcOrd="14" destOrd="0" presId="urn:microsoft.com/office/officeart/2005/8/layout/hProcess11"/>
    <dgm:cxn modelId="{D73B99AD-E14C-4216-B3CD-14CE72A46C6D}" type="presParOf" srcId="{399F33FB-1D9D-4CF9-A547-61194B7B88D5}" destId="{D00FCBAD-0F83-49B7-AD88-D2E823D9E3C9}" srcOrd="0" destOrd="0" presId="urn:microsoft.com/office/officeart/2005/8/layout/hProcess11"/>
    <dgm:cxn modelId="{1F8B3D58-EB8F-48F8-A261-287C52F178C9}" type="presParOf" srcId="{399F33FB-1D9D-4CF9-A547-61194B7B88D5}" destId="{4F9A42D4-69C0-419C-A78F-32CDA644703E}" srcOrd="1" destOrd="0" presId="urn:microsoft.com/office/officeart/2005/8/layout/hProcess11"/>
    <dgm:cxn modelId="{2D6CC6A2-E3C8-43E6-9F50-68EACD4C14DB}" type="presParOf" srcId="{399F33FB-1D9D-4CF9-A547-61194B7B88D5}" destId="{B577B7F8-09C7-49B1-BAC6-67AE31FF3EA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F188B4-8BF2-4146-9679-A2B0B6A4C19D}">
      <dsp:nvSpPr>
        <dsp:cNvPr id="0" name=""/>
        <dsp:cNvSpPr/>
      </dsp:nvSpPr>
      <dsp:spPr>
        <a:xfrm>
          <a:off x="0" y="1914398"/>
          <a:ext cx="7704856" cy="2552531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17858B-FDE2-4F9C-8BE5-F418C505EBBD}">
      <dsp:nvSpPr>
        <dsp:cNvPr id="0" name=""/>
        <dsp:cNvSpPr/>
      </dsp:nvSpPr>
      <dsp:spPr>
        <a:xfrm>
          <a:off x="0" y="0"/>
          <a:ext cx="830397" cy="2552531"/>
        </a:xfrm>
        <a:prstGeom prst="rect">
          <a:avLst/>
        </a:prstGeom>
        <a:solidFill>
          <a:srgbClr val="EBA547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" action="ppaction://hlinksldjump"/>
            </a:rPr>
            <a:t>№1</a:t>
          </a:r>
          <a:endParaRPr lang="ru-RU" sz="2400" b="1" kern="12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0" y="0"/>
        <a:ext cx="830397" cy="2552531"/>
      </dsp:txXfrm>
    </dsp:sp>
    <dsp:sp modelId="{BED69D5D-1303-47A9-920F-7458313B53FF}">
      <dsp:nvSpPr>
        <dsp:cNvPr id="0" name=""/>
        <dsp:cNvSpPr/>
      </dsp:nvSpPr>
      <dsp:spPr>
        <a:xfrm>
          <a:off x="96407" y="2871597"/>
          <a:ext cx="638132" cy="63813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9F9A7E-ED77-4C50-BA0A-BA25B786575C}">
      <dsp:nvSpPr>
        <dsp:cNvPr id="0" name=""/>
        <dsp:cNvSpPr/>
      </dsp:nvSpPr>
      <dsp:spPr>
        <a:xfrm>
          <a:off x="872192" y="3828796"/>
          <a:ext cx="830397" cy="2552531"/>
        </a:xfrm>
        <a:prstGeom prst="rect">
          <a:avLst/>
        </a:prstGeom>
        <a:solidFill>
          <a:srgbClr val="EBA547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" action="ppaction://hlinksldjump"/>
            </a:rPr>
            <a:t>№2</a:t>
          </a:r>
          <a:endParaRPr lang="ru-RU" sz="2400" b="1" kern="12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872192" y="3828796"/>
        <a:ext cx="830397" cy="2552531"/>
      </dsp:txXfrm>
    </dsp:sp>
    <dsp:sp modelId="{AEBA5BE6-D000-4D3D-B607-7A7ED2CE2B69}">
      <dsp:nvSpPr>
        <dsp:cNvPr id="0" name=""/>
        <dsp:cNvSpPr/>
      </dsp:nvSpPr>
      <dsp:spPr>
        <a:xfrm>
          <a:off x="968325" y="2871597"/>
          <a:ext cx="638132" cy="638132"/>
        </a:xfrm>
        <a:prstGeom prst="ellipse">
          <a:avLst/>
        </a:prstGeom>
        <a:solidFill>
          <a:schemeClr val="accent2">
            <a:hueOff val="668788"/>
            <a:satOff val="-834"/>
            <a:lumOff val="19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DE4B2D-0DDD-4A1F-B5BB-4BCCC2872061}">
      <dsp:nvSpPr>
        <dsp:cNvPr id="0" name=""/>
        <dsp:cNvSpPr/>
      </dsp:nvSpPr>
      <dsp:spPr>
        <a:xfrm>
          <a:off x="1744110" y="0"/>
          <a:ext cx="830397" cy="2552531"/>
        </a:xfrm>
        <a:prstGeom prst="rect">
          <a:avLst/>
        </a:prstGeom>
        <a:solidFill>
          <a:srgbClr val="EBA547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" action="ppaction://hlinksldjump"/>
            </a:rPr>
            <a:t>№3</a:t>
          </a:r>
          <a:endParaRPr lang="ru-RU" sz="2400" b="1" kern="12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1744110" y="0"/>
        <a:ext cx="830397" cy="2552531"/>
      </dsp:txXfrm>
    </dsp:sp>
    <dsp:sp modelId="{9005F425-7F83-4913-B657-B94725673EEE}">
      <dsp:nvSpPr>
        <dsp:cNvPr id="0" name=""/>
        <dsp:cNvSpPr/>
      </dsp:nvSpPr>
      <dsp:spPr>
        <a:xfrm>
          <a:off x="1840242" y="2871597"/>
          <a:ext cx="638132" cy="638132"/>
        </a:xfrm>
        <a:prstGeom prst="ellipse">
          <a:avLst/>
        </a:prstGeom>
        <a:solidFill>
          <a:schemeClr val="accent2">
            <a:hueOff val="1337577"/>
            <a:satOff val="-1668"/>
            <a:lumOff val="39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0CFEAC-883C-4DDB-80E4-7AC916CBF96E}">
      <dsp:nvSpPr>
        <dsp:cNvPr id="0" name=""/>
        <dsp:cNvSpPr/>
      </dsp:nvSpPr>
      <dsp:spPr>
        <a:xfrm>
          <a:off x="2736302" y="3828796"/>
          <a:ext cx="830397" cy="2552531"/>
        </a:xfrm>
        <a:prstGeom prst="rect">
          <a:avLst/>
        </a:prstGeom>
        <a:solidFill>
          <a:srgbClr val="EBA547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" action="ppaction://hlinksldjump"/>
            </a:rPr>
            <a:t>№4</a:t>
          </a:r>
          <a:endParaRPr lang="ru-RU" sz="2400" b="1" kern="12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2736302" y="3828796"/>
        <a:ext cx="830397" cy="2552531"/>
      </dsp:txXfrm>
    </dsp:sp>
    <dsp:sp modelId="{898F8C6F-9D1F-4977-81FD-EFA68B7C245F}">
      <dsp:nvSpPr>
        <dsp:cNvPr id="0" name=""/>
        <dsp:cNvSpPr/>
      </dsp:nvSpPr>
      <dsp:spPr>
        <a:xfrm>
          <a:off x="2712160" y="2871597"/>
          <a:ext cx="638132" cy="638132"/>
        </a:xfrm>
        <a:prstGeom prst="ellipse">
          <a:avLst/>
        </a:prstGeom>
        <a:solidFill>
          <a:schemeClr val="accent2">
            <a:hueOff val="2006365"/>
            <a:satOff val="-2502"/>
            <a:lumOff val="58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D6ECA3-2673-43C4-80AE-0E2819D1E1E7}">
      <dsp:nvSpPr>
        <dsp:cNvPr id="0" name=""/>
        <dsp:cNvSpPr/>
      </dsp:nvSpPr>
      <dsp:spPr>
        <a:xfrm>
          <a:off x="3487945" y="0"/>
          <a:ext cx="830397" cy="2552531"/>
        </a:xfrm>
        <a:prstGeom prst="rect">
          <a:avLst/>
        </a:prstGeom>
        <a:solidFill>
          <a:srgbClr val="EBA547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" action="ppaction://hlinksldjump"/>
            </a:rPr>
            <a:t>№5</a:t>
          </a:r>
          <a:endParaRPr lang="ru-RU" sz="2400" b="1" kern="12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3487945" y="0"/>
        <a:ext cx="830397" cy="2552531"/>
      </dsp:txXfrm>
    </dsp:sp>
    <dsp:sp modelId="{D2B480EA-E7DF-4203-ABED-8DAF4AC35BF5}">
      <dsp:nvSpPr>
        <dsp:cNvPr id="0" name=""/>
        <dsp:cNvSpPr/>
      </dsp:nvSpPr>
      <dsp:spPr>
        <a:xfrm>
          <a:off x="3584077" y="2871597"/>
          <a:ext cx="638132" cy="638132"/>
        </a:xfrm>
        <a:prstGeom prst="ellipse">
          <a:avLst/>
        </a:prstGeom>
        <a:solidFill>
          <a:schemeClr val="accent2">
            <a:hueOff val="2675154"/>
            <a:satOff val="-3337"/>
            <a:lumOff val="78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2DF97A-72ED-485A-8C1C-AD31FC351F6D}">
      <dsp:nvSpPr>
        <dsp:cNvPr id="0" name=""/>
        <dsp:cNvSpPr/>
      </dsp:nvSpPr>
      <dsp:spPr>
        <a:xfrm>
          <a:off x="4359862" y="3828796"/>
          <a:ext cx="830397" cy="2552531"/>
        </a:xfrm>
        <a:prstGeom prst="rect">
          <a:avLst/>
        </a:prstGeom>
        <a:solidFill>
          <a:srgbClr val="EBA547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" action="ppaction://hlinksldjump"/>
            </a:rPr>
            <a:t>№6</a:t>
          </a:r>
          <a:endParaRPr lang="ru-RU" sz="2400" b="1" kern="12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359862" y="3828796"/>
        <a:ext cx="830397" cy="2552531"/>
      </dsp:txXfrm>
    </dsp:sp>
    <dsp:sp modelId="{DC13D582-6582-447C-891A-9F407825DC95}">
      <dsp:nvSpPr>
        <dsp:cNvPr id="0" name=""/>
        <dsp:cNvSpPr/>
      </dsp:nvSpPr>
      <dsp:spPr>
        <a:xfrm>
          <a:off x="4437265" y="2893855"/>
          <a:ext cx="638132" cy="638132"/>
        </a:xfrm>
        <a:prstGeom prst="ellipse">
          <a:avLst/>
        </a:prstGeom>
        <a:solidFill>
          <a:schemeClr val="accent2">
            <a:hueOff val="3343942"/>
            <a:satOff val="-4171"/>
            <a:lumOff val="98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7A2C98-52BC-4F6C-8284-CB3C1B44B902}">
      <dsp:nvSpPr>
        <dsp:cNvPr id="0" name=""/>
        <dsp:cNvSpPr/>
      </dsp:nvSpPr>
      <dsp:spPr>
        <a:xfrm>
          <a:off x="5231780" y="0"/>
          <a:ext cx="830397" cy="2552531"/>
        </a:xfrm>
        <a:prstGeom prst="rect">
          <a:avLst/>
        </a:prstGeom>
        <a:solidFill>
          <a:srgbClr val="EBA547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" action="ppaction://hlinksldjump"/>
            </a:rPr>
            <a:t>№7</a:t>
          </a:r>
          <a:endParaRPr lang="ru-RU" sz="2400" b="1" kern="12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5231780" y="0"/>
        <a:ext cx="830397" cy="2552531"/>
      </dsp:txXfrm>
    </dsp:sp>
    <dsp:sp modelId="{8FA2B184-D61D-47B0-9DEB-F3C6A92F0290}">
      <dsp:nvSpPr>
        <dsp:cNvPr id="0" name=""/>
        <dsp:cNvSpPr/>
      </dsp:nvSpPr>
      <dsp:spPr>
        <a:xfrm>
          <a:off x="5327912" y="2871597"/>
          <a:ext cx="638132" cy="638132"/>
        </a:xfrm>
        <a:prstGeom prst="ellipse">
          <a:avLst/>
        </a:prstGeom>
        <a:solidFill>
          <a:schemeClr val="accent2">
            <a:hueOff val="4012731"/>
            <a:satOff val="-5005"/>
            <a:lumOff val="117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0FCBAD-0F83-49B7-AD88-D2E823D9E3C9}">
      <dsp:nvSpPr>
        <dsp:cNvPr id="0" name=""/>
        <dsp:cNvSpPr/>
      </dsp:nvSpPr>
      <dsp:spPr>
        <a:xfrm>
          <a:off x="6103697" y="3828796"/>
          <a:ext cx="830397" cy="2552531"/>
        </a:xfrm>
        <a:prstGeom prst="rect">
          <a:avLst/>
        </a:prstGeom>
        <a:solidFill>
          <a:srgbClr val="EBA547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hlinkClick xmlns:r="http://schemas.openxmlformats.org/officeDocument/2006/relationships" r:id="" action="ppaction://hlinksldjump"/>
            </a:rPr>
            <a:t>№8</a:t>
          </a:r>
          <a:endParaRPr lang="ru-RU" sz="2400" b="1" kern="1200" cap="none" spc="0" dirty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103697" y="3828796"/>
        <a:ext cx="830397" cy="2552531"/>
      </dsp:txXfrm>
    </dsp:sp>
    <dsp:sp modelId="{4F9A42D4-69C0-419C-A78F-32CDA644703E}">
      <dsp:nvSpPr>
        <dsp:cNvPr id="0" name=""/>
        <dsp:cNvSpPr/>
      </dsp:nvSpPr>
      <dsp:spPr>
        <a:xfrm>
          <a:off x="6199830" y="2871597"/>
          <a:ext cx="638132" cy="638132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Downloads\nukadeti.ru_-_arabskaya-noch-%5bAudioTrimmer.com%5d.mp3" TargetMode="External"/><Relationship Id="rId6" Type="http://schemas.openxmlformats.org/officeDocument/2006/relationships/image" Target="../media/image7.png"/><Relationship Id="rId5" Type="http://schemas.openxmlformats.org/officeDocument/2006/relationships/slide" Target="slide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artinki-na-zadnij-fon-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188640"/>
            <a:ext cx="6264696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МИНИСТЕРСТВО ОБРАЗОВАНИЯ МОСКОВСКОЙ ОБЛАСТИ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Государственное образовательное учреждение высшего образования Московской  области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МОСКОВСКИЙ ГОСУДАРСТВЕННЫЙ ОБЛАСТНОЙ УНИВЕРСИТЕТ (МГОУ)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Факультет Психологии</a:t>
            </a:r>
            <a:br>
              <a:rPr lang="ru-RU" dirty="0" smtClean="0">
                <a:solidFill>
                  <a:prstClr val="black"/>
                </a:solidFill>
              </a:rPr>
            </a:br>
            <a:r>
              <a:rPr lang="ru-RU" dirty="0" smtClean="0">
                <a:solidFill>
                  <a:prstClr val="black"/>
                </a:solidFill>
              </a:rPr>
              <a:t>Кафедра начального образования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276872"/>
            <a:ext cx="5057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zh-CN" sz="2400" dirty="0" smtClean="0">
                <a:ea typeface="SimSun" pitchFamily="2" charset="-122"/>
              </a:rPr>
              <a:t>Предмет:  «Социальное взросление»</a:t>
            </a:r>
            <a:endParaRPr lang="en-US" altLang="zh-CN" sz="2400" dirty="0" smtClean="0">
              <a:ea typeface="SimSun" pitchFamily="2" charset="-12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270892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zh-CN" sz="2800" dirty="0" err="1" smtClean="0">
                <a:ea typeface="SimSun" pitchFamily="2" charset="-122"/>
              </a:rPr>
              <a:t>Квест-игра</a:t>
            </a:r>
            <a:r>
              <a:rPr lang="ru-RU" altLang="zh-CN" sz="2800" dirty="0" smtClean="0">
                <a:ea typeface="SimSun" pitchFamily="2" charset="-122"/>
              </a:rPr>
              <a:t> на тему: </a:t>
            </a:r>
            <a:r>
              <a:rPr lang="ru-RU" altLang="zh-CN" sz="2800" dirty="0" smtClean="0">
                <a:ea typeface="SimSun" pitchFamily="2" charset="-122"/>
              </a:rPr>
              <a:t/>
            </a:r>
            <a:br>
              <a:rPr lang="ru-RU" altLang="zh-CN" sz="2800" dirty="0" smtClean="0">
                <a:ea typeface="SimSun" pitchFamily="2" charset="-122"/>
              </a:rPr>
            </a:br>
            <a:r>
              <a:rPr lang="ru-RU" altLang="zh-CN" sz="2800" dirty="0" smtClean="0">
                <a:ea typeface="SimSun" pitchFamily="2" charset="-122"/>
              </a:rPr>
              <a:t>«Путешествие по арабским сказкам с Аладдином»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86104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u="sng" dirty="0" smtClean="0"/>
              <a:t>Выполнили:</a:t>
            </a:r>
          </a:p>
          <a:p>
            <a:pPr>
              <a:defRPr/>
            </a:pPr>
            <a:r>
              <a:rPr lang="ru-RU" dirty="0" smtClean="0"/>
              <a:t>Мустафина Л.Ш.</a:t>
            </a:r>
            <a:endParaRPr lang="ru-RU" dirty="0" smtClean="0"/>
          </a:p>
          <a:p>
            <a:pPr>
              <a:defRPr/>
            </a:pPr>
            <a:r>
              <a:rPr lang="ru-RU" dirty="0" err="1" smtClean="0"/>
              <a:t>Раджабова</a:t>
            </a:r>
            <a:r>
              <a:rPr lang="ru-RU" dirty="0" smtClean="0"/>
              <a:t> В.Ф.</a:t>
            </a:r>
          </a:p>
          <a:p>
            <a:pPr>
              <a:defRPr/>
            </a:pPr>
            <a:r>
              <a:rPr lang="ru-RU" dirty="0" smtClean="0"/>
              <a:t>с</a:t>
            </a:r>
            <a:r>
              <a:rPr lang="ru-RU" dirty="0" smtClean="0"/>
              <a:t>тудентки 2 </a:t>
            </a:r>
            <a:r>
              <a:rPr lang="ru-RU" dirty="0" smtClean="0"/>
              <a:t>курса</a:t>
            </a:r>
          </a:p>
          <a:p>
            <a:pPr>
              <a:defRPr/>
            </a:pPr>
            <a:r>
              <a:rPr lang="ru-RU" dirty="0" smtClean="0"/>
              <a:t>группы НОАЯ1</a:t>
            </a:r>
          </a:p>
          <a:p>
            <a:pPr>
              <a:defRPr/>
            </a:pPr>
            <a:r>
              <a:rPr lang="ru-RU" b="1" u="sng" dirty="0" smtClean="0"/>
              <a:t>Проверил:</a:t>
            </a:r>
          </a:p>
          <a:p>
            <a:pPr>
              <a:defRPr/>
            </a:pPr>
            <a:r>
              <a:rPr lang="ru-RU" dirty="0" smtClean="0"/>
              <a:t>Кузьминов Н.Н.</a:t>
            </a:r>
          </a:p>
          <a:p>
            <a:pPr>
              <a:defRPr/>
            </a:pPr>
            <a:r>
              <a:rPr lang="ru-RU" dirty="0" smtClean="0"/>
              <a:t>кандидат психологических наук,</a:t>
            </a:r>
          </a:p>
          <a:p>
            <a:pPr>
              <a:defRPr/>
            </a:pPr>
            <a:r>
              <a:rPr lang="ru-RU" dirty="0" smtClean="0"/>
              <a:t>доцент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6488668"/>
            <a:ext cx="1451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Москва 2020</a:t>
            </a:r>
            <a:endParaRPr lang="ru-RU" dirty="0"/>
          </a:p>
        </p:txBody>
      </p:sp>
      <p:pic>
        <p:nvPicPr>
          <p:cNvPr id="10" name="Рисунок 9" descr="921357_7c9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221088"/>
            <a:ext cx="2886075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i-na-zadnij-fon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4544" y="2780928"/>
            <a:ext cx="2880320" cy="3850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88640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Вход к сокровищам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648072" cy="692696"/>
          </a:xfrm>
          <a:prstGeom prst="actionButtonHome">
            <a:avLst/>
          </a:prstGeom>
          <a:solidFill>
            <a:srgbClr val="EBA547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1566142029_foto-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1412776"/>
            <a:ext cx="4536504" cy="4899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kartinki-na-zadnij-fon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1048"/>
            <a:ext cx="2088232" cy="27912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88640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Волшебный кроссворд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648072" cy="692696"/>
          </a:xfrm>
          <a:prstGeom prst="actionButtonHome">
            <a:avLst/>
          </a:prstGeom>
          <a:solidFill>
            <a:srgbClr val="EBA547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619668" y="1484784"/>
          <a:ext cx="6672068" cy="403626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13236"/>
                <a:gridCol w="513236"/>
                <a:gridCol w="513236"/>
                <a:gridCol w="513236"/>
                <a:gridCol w="513236"/>
                <a:gridCol w="513236"/>
                <a:gridCol w="513236"/>
                <a:gridCol w="513236"/>
                <a:gridCol w="513236"/>
                <a:gridCol w="513236"/>
                <a:gridCol w="513236"/>
                <a:gridCol w="513236"/>
                <a:gridCol w="513236"/>
              </a:tblGrid>
              <a:tr h="586351"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1)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3769"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2)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86351"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3)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86351"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4)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86351"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5)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86351"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6)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Ж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8635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7)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З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Я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67544" y="1268760"/>
            <a:ext cx="331236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</a:rPr>
              <a:t>В каком городе происходит действие мультфильма?</a:t>
            </a:r>
          </a:p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1268760"/>
            <a:ext cx="331236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</a:rPr>
              <a:t>Какой предмет торговец показывает зрителям, связанный с историей Аладдина?</a:t>
            </a:r>
          </a:p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1268760"/>
            <a:ext cx="331236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</a:rPr>
              <a:t>Как звали тигра дочери султана?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1268760"/>
            <a:ext cx="331236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</a:rPr>
              <a:t>Как зовут главного визиря султана </a:t>
            </a:r>
            <a:r>
              <a:rPr lang="ru-RU" sz="2400" dirty="0" err="1" smtClean="0">
                <a:solidFill>
                  <a:schemeClr val="tx1"/>
                </a:solidFill>
              </a:rPr>
              <a:t>Аграбы</a:t>
            </a:r>
            <a:r>
              <a:rPr lang="ru-RU" sz="2400" dirty="0" smtClean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1340768"/>
            <a:ext cx="331236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</a:rPr>
              <a:t>В кого хотел превратиться </a:t>
            </a:r>
            <a:r>
              <a:rPr lang="ru-RU" sz="2400" dirty="0" err="1" smtClean="0">
                <a:solidFill>
                  <a:schemeClr val="tx1"/>
                </a:solidFill>
              </a:rPr>
              <a:t>Джафар</a:t>
            </a:r>
            <a:r>
              <a:rPr lang="ru-RU" sz="2400" dirty="0" smtClean="0">
                <a:solidFill>
                  <a:schemeClr val="tx1"/>
                </a:solidFill>
              </a:rPr>
              <a:t>, чтобы стать непобедимым?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1340768"/>
            <a:ext cx="331236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chemeClr val="tx1"/>
                </a:solidFill>
              </a:rPr>
              <a:t>Как звали дочь султана?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95536" y="1340768"/>
            <a:ext cx="3312368" cy="20882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Кто был самым близким другом Аладдина?</a:t>
            </a:r>
          </a:p>
          <a:p>
            <a:pPr lvl="0" algn="ctr"/>
            <a:endParaRPr lang="ru-RU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i-na-zadnij-fon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9552" y="188641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Поздравляю! Вы собрали все ключи и открыли сундук сокровищ! 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6" name="Рисунок 5" descr="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872045"/>
            <a:ext cx="2233868" cy="2985955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648072" cy="692696"/>
          </a:xfrm>
          <a:prstGeom prst="actionButtonHome">
            <a:avLst/>
          </a:prstGeom>
          <a:solidFill>
            <a:srgbClr val="EBA547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483d1399e81ddb5facc347841b46a0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2780928"/>
            <a:ext cx="3039914" cy="3889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-06-2012_0301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04112"/>
          </a:xfrm>
        </p:spPr>
      </p:pic>
      <p:sp>
        <p:nvSpPr>
          <p:cNvPr id="5" name="TextBox 4"/>
          <p:cNvSpPr txBox="1"/>
          <p:nvPr/>
        </p:nvSpPr>
        <p:spPr>
          <a:xfrm rot="20709417">
            <a:off x="2803228" y="3986204"/>
            <a:ext cx="3960440" cy="1323439"/>
          </a:xfrm>
          <a:prstGeom prst="rect">
            <a:avLst/>
          </a:prstGeom>
          <a:solidFill>
            <a:srgbClr val="1641F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арабские сказки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7380312" y="3789040"/>
            <a:ext cx="1512168" cy="14401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 rot="19959374">
            <a:off x="1154215" y="4462479"/>
            <a:ext cx="827367" cy="369332"/>
          </a:xfrm>
          <a:prstGeom prst="rect">
            <a:avLst/>
          </a:prstGeom>
          <a:solidFill>
            <a:srgbClr val="EBA547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Карта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карта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6256"/>
          </a:xfrm>
        </p:spPr>
      </p:pic>
      <p:graphicFrame>
        <p:nvGraphicFramePr>
          <p:cNvPr id="7" name="Схема 6"/>
          <p:cNvGraphicFramePr/>
          <p:nvPr/>
        </p:nvGraphicFramePr>
        <p:xfrm>
          <a:off x="611560" y="476672"/>
          <a:ext cx="7704856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 descr="treasure_chest_PNG78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82954" y="980728"/>
            <a:ext cx="2461046" cy="2115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i-na-zadnij-fon-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051720" y="188640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Восточные мотивы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6" name="Рисунок 5" descr="a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2708920"/>
            <a:ext cx="2880320" cy="3850051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8244408" y="5949280"/>
            <a:ext cx="648072" cy="692696"/>
          </a:xfrm>
          <a:prstGeom prst="actionButtonHome">
            <a:avLst/>
          </a:prstGeom>
          <a:solidFill>
            <a:srgbClr val="EBA547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nukadeti.ru_-_arabskaya-noch-[AudioTrimmer.co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860032" y="2060848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4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i-na-zadnij-fon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276872"/>
            <a:ext cx="2880320" cy="3850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88640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Симсим</a:t>
            </a: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, откройся!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648072" cy="692696"/>
          </a:xfrm>
          <a:prstGeom prst="actionButtonHome">
            <a:avLst/>
          </a:prstGeom>
          <a:solidFill>
            <a:srgbClr val="EBA547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1916832"/>
            <a:ext cx="3888432" cy="2376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Как звали брата Али-Бабы?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15816" y="1916832"/>
            <a:ext cx="3888432" cy="2376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Чем торговал брат Али-Бабы</a:t>
            </a:r>
            <a:r>
              <a:rPr lang="ru-RU" sz="2400" dirty="0" smtClean="0">
                <a:solidFill>
                  <a:schemeClr val="tx1"/>
                </a:solidFill>
              </a:rPr>
              <a:t>?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1988840"/>
            <a:ext cx="3888432" cy="2376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Что купил </a:t>
            </a:r>
            <a:r>
              <a:rPr lang="ru-RU" sz="2400" dirty="0" err="1" smtClean="0">
                <a:solidFill>
                  <a:schemeClr val="tx1"/>
                </a:solidFill>
              </a:rPr>
              <a:t>Али-Баба</a:t>
            </a:r>
            <a:r>
              <a:rPr lang="ru-RU" sz="2400" dirty="0" smtClean="0">
                <a:solidFill>
                  <a:schemeClr val="tx1"/>
                </a:solidFill>
              </a:rPr>
              <a:t> на оставшиеся у него деньги?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1988840"/>
            <a:ext cx="3888432" cy="2376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Где спрятался </a:t>
            </a:r>
            <a:r>
              <a:rPr lang="ru-RU" sz="2400" dirty="0" err="1" smtClean="0">
                <a:solidFill>
                  <a:schemeClr val="tx1"/>
                </a:solidFill>
              </a:rPr>
              <a:t>Али-Баба</a:t>
            </a:r>
            <a:r>
              <a:rPr lang="ru-RU" sz="2400" dirty="0" smtClean="0">
                <a:solidFill>
                  <a:schemeClr val="tx1"/>
                </a:solidFill>
              </a:rPr>
              <a:t> при первой встрече с разбойниками?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1916832"/>
            <a:ext cx="3888432" cy="2376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Сколько мешков с монетами вытащил из пещеры </a:t>
            </a:r>
            <a:r>
              <a:rPr lang="ru-RU" sz="2400" dirty="0" err="1" smtClean="0">
                <a:solidFill>
                  <a:schemeClr val="tx1"/>
                </a:solidFill>
              </a:rPr>
              <a:t>Али-Баба</a:t>
            </a:r>
            <a:r>
              <a:rPr lang="ru-RU" sz="2400" dirty="0" smtClean="0">
                <a:solidFill>
                  <a:schemeClr val="tx1"/>
                </a:solidFill>
              </a:rPr>
              <a:t> в первый раз?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  <p:bldP spid="10" grpId="0" build="allAtOnce" animBg="1"/>
      <p:bldP spid="11" grpId="0" build="allAtOnce" animBg="1"/>
      <p:bldP spid="12" grpId="0" build="allAtOnce" animBg="1"/>
      <p:bldP spid="13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i-na-zadnij-fon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68560" y="3140968"/>
            <a:ext cx="2610965" cy="34900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88640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Удачная рыбалка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648072" cy="692696"/>
          </a:xfrm>
          <a:prstGeom prst="actionButtonHome">
            <a:avLst/>
          </a:prstGeom>
          <a:solidFill>
            <a:srgbClr val="EBA547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5" cstate="print"/>
          <a:srcRect l="22608" t="37037" r="17745" b="27066"/>
          <a:stretch>
            <a:fillRect/>
          </a:stretch>
        </p:blipFill>
        <p:spPr bwMode="auto">
          <a:xfrm>
            <a:off x="539552" y="1196752"/>
            <a:ext cx="5324755" cy="195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 l="25334" t="25641" r="20951" b="43305"/>
          <a:stretch>
            <a:fillRect/>
          </a:stretch>
        </p:blipFill>
        <p:spPr bwMode="auto">
          <a:xfrm>
            <a:off x="2987824" y="3284984"/>
            <a:ext cx="446449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 cstate="print"/>
          <a:srcRect l="24372" t="35043" r="24479" b="29630"/>
          <a:stretch>
            <a:fillRect/>
          </a:stretch>
        </p:blipFill>
        <p:spPr bwMode="auto">
          <a:xfrm>
            <a:off x="2267744" y="5085184"/>
            <a:ext cx="3960440" cy="146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i-na-zadnij-fon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4544" y="3007949"/>
            <a:ext cx="2880320" cy="3850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88640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Превращение в золото  (</a:t>
            </a:r>
            <a:r>
              <a:rPr lang="ru-RU" sz="5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пазл</a:t>
            </a: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)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648072" cy="692696"/>
          </a:xfrm>
          <a:prstGeom prst="actionButtonHome">
            <a:avLst/>
          </a:prstGeom>
          <a:solidFill>
            <a:srgbClr val="EBA547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khleb_i_zoloto-obl-1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79712" y="2276872"/>
            <a:ext cx="5976664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i-na-zadnij-fon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52536" y="3007949"/>
            <a:ext cx="2880320" cy="3850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88640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Тайный шифр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648072" cy="692696"/>
          </a:xfrm>
          <a:prstGeom prst="actionButtonHome">
            <a:avLst/>
          </a:prstGeom>
          <a:solidFill>
            <a:srgbClr val="EBA547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7544" y="119675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19  10 14 19 10 14 16 20 12 18 16 11 19 33!</a:t>
            </a:r>
            <a:endParaRPr lang="ru-RU" sz="3600" dirty="0" smtClean="0"/>
          </a:p>
          <a:p>
            <a:endParaRPr lang="ru-RU" dirty="0"/>
          </a:p>
        </p:txBody>
      </p:sp>
      <p:pic>
        <p:nvPicPr>
          <p:cNvPr id="9" name="Рисунок 8" descr="c1907cb8f60aca422d38fede1169bff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99792" y="1916832"/>
            <a:ext cx="3703866" cy="471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i-na-zadnij-fon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4544" y="3007949"/>
            <a:ext cx="2880320" cy="3850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88640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Сложный путь Хасана и дервиша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244408" y="5949280"/>
            <a:ext cx="648072" cy="692696"/>
          </a:xfrm>
          <a:prstGeom prst="actionButtonHome">
            <a:avLst/>
          </a:prstGeom>
          <a:solidFill>
            <a:srgbClr val="EBA547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IMG_02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1988840"/>
            <a:ext cx="5634203" cy="4225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Microsoft Office PowerPoint</Application>
  <PresentationFormat>Экран (4:3)</PresentationFormat>
  <Paragraphs>93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Раджабова</dc:creator>
  <cp:lastModifiedBy>Елена</cp:lastModifiedBy>
  <cp:revision>1</cp:revision>
  <dcterms:created xsi:type="dcterms:W3CDTF">2020-03-27T17:00:43Z</dcterms:created>
  <dcterms:modified xsi:type="dcterms:W3CDTF">2020-03-27T22:15:06Z</dcterms:modified>
</cp:coreProperties>
</file>