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325" r:id="rId4"/>
    <p:sldId id="275" r:id="rId5"/>
    <p:sldId id="319" r:id="rId6"/>
    <p:sldId id="277" r:id="rId7"/>
    <p:sldId id="279" r:id="rId8"/>
    <p:sldId id="394" r:id="rId9"/>
    <p:sldId id="393" r:id="rId10"/>
    <p:sldId id="326" r:id="rId11"/>
    <p:sldId id="280" r:id="rId12"/>
    <p:sldId id="327" r:id="rId13"/>
    <p:sldId id="281" r:id="rId14"/>
    <p:sldId id="329" r:id="rId15"/>
    <p:sldId id="321" r:id="rId16"/>
    <p:sldId id="284" r:id="rId17"/>
    <p:sldId id="333" r:id="rId18"/>
    <p:sldId id="285" r:id="rId19"/>
    <p:sldId id="332" r:id="rId20"/>
    <p:sldId id="356" r:id="rId21"/>
    <p:sldId id="357" r:id="rId22"/>
    <p:sldId id="286" r:id="rId23"/>
    <p:sldId id="29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81" autoAdjust="0"/>
  </p:normalViewPr>
  <p:slideViewPr>
    <p:cSldViewPr>
      <p:cViewPr>
        <p:scale>
          <a:sx n="100" d="100"/>
          <a:sy n="100" d="100"/>
        </p:scale>
        <p:origin x="-7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C9D66-040B-4735-9C89-0C0DEAC8120C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9A73E-3695-4D51-8010-113FD9D14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682-700F-415F-862E-469D1F2299BF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31591-366D-4F30-8C87-8B530DB92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71BD-98D1-4B6B-A2D2-FC855D339D7F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132ED-E0DD-4289-AE1B-CED33F928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FC36-C4D3-499B-924A-28CACE9044A8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9C80D-F35A-430A-878C-EEF6EE96C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19457-0E6C-4542-9661-64209C1370CB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21060-6E61-4000-BF04-E893DC66D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49B89-FC3E-4C59-BDA3-3BAF9A2036FC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A2D8B-4A80-4454-B769-83F31DD47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DB02D-C8DC-4E13-B5B8-1F84338B7D19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ED2A1-0DB1-477D-B57F-A0CCC7E15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EE455-4EDF-417F-812F-367200AC8794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B958E-A197-42F6-89C4-5DB90DF63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0852-95DF-49B7-B88D-4AFCE0F62528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EFCE4-A8DD-47E9-A7AE-7B94E3A6C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1C0F7-C299-470A-93A2-378220088E86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486A5-64CA-4F61-8210-A0DDC94E7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AB1E9-5631-41CC-B576-4AEDE40BFC81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FE935-3CF2-4C76-845E-2D8B47AB1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05DE1-818B-40B0-A63F-57F880DAD3AE}" type="datetimeFigureOut">
              <a:rPr lang="ru-RU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FB95DF-3481-4948-9F22-7461CF2A0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4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313" y="134938"/>
            <a:ext cx="8691562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batDi" pitchFamily="66" charset="0"/>
                <a:cs typeface="+mn-cs"/>
              </a:rPr>
              <a:t>Эффективная организация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batDi" pitchFamily="66" charset="0"/>
                <a:cs typeface="+mn-cs"/>
              </a:rPr>
              <a:t>д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batDi" pitchFamily="66" charset="0"/>
                <a:cs typeface="+mn-cs"/>
              </a:rPr>
              <a:t>еятельности спортивной жизни 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batDi" pitchFamily="66" charset="0"/>
              <a:cs typeface="+mn-cs"/>
            </a:endParaRPr>
          </a:p>
        </p:txBody>
      </p:sp>
      <p:pic>
        <p:nvPicPr>
          <p:cNvPr id="6" name="Picture 2" descr="\\Головной\доступно всем\Терехова СЮ\фото на стенд\index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785926"/>
            <a:ext cx="6072230" cy="305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14480" y="285728"/>
            <a:ext cx="570174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День здоровья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" name="Рисунок 5" descr="C:\Users\user\Desktop\Новая Терехова\IMG_20180410_0835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643314"/>
            <a:ext cx="342902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Терехова\IMG_20180410_0835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714488"/>
            <a:ext cx="3714776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1624" y="357166"/>
            <a:ext cx="917764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Баскетбол (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Стритбол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) 1 место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" name="Содержимое 5" descr="C:\Users\user\Desktop\Новая Терехова\IMG-20181119-WA000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28736"/>
            <a:ext cx="3500462" cy="248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Терехова\IMG-20181119-WA00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428736"/>
            <a:ext cx="3429024" cy="24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Терехова\IMG-20181119-WA00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929066"/>
            <a:ext cx="364333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2991" y="357166"/>
            <a:ext cx="85549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Волейбол 1-2 место (район)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Содержимое 4" descr="C:\Users\user\Desktop\зарядка\IMG_20181215_14113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643050"/>
            <a:ext cx="371477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зарядка\IMG_20180203_1205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643050"/>
            <a:ext cx="375559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зарядка\IMG_20181215_1119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857628"/>
            <a:ext cx="378621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зарядка\IMG_20181215_1159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857628"/>
            <a:ext cx="3714776" cy="221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Волейбол 4 место (зональное)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7" name="Содержимое 6" descr="C:\Users\user\Desktop\Новая Терехова\IMG_20180217_111439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785926"/>
            <a:ext cx="350046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Терехова\IMG_20180217_1525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214818"/>
            <a:ext cx="3500462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Терехова\IMG_20180218_10033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785927"/>
            <a:ext cx="32480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71543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Мини-футбол 2 место (район)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Рисунок 4" descr="C:\Users\user\Desktop\Новая Терехова\IMG_20180210_1336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071810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Новая Терехова\IMG_20180210_13375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143116"/>
            <a:ext cx="3730625" cy="279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71543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ТЭГ-регби 1 место (район)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Рисунок 4" descr="C:\Users\user\Desktop\Новая Терехова\20180326_1107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285860"/>
            <a:ext cx="38402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Новая Терехова\20180326_1107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285860"/>
            <a:ext cx="359727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Терехова\20180326_11165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643314"/>
            <a:ext cx="4332151" cy="250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214290"/>
            <a:ext cx="900115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Настольный теннис 2 место (район)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" name="Рисунок 5" descr="C:\Users\user\Desktop\Новая Терехова\20181026_122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857364"/>
            <a:ext cx="318506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Терехова\20181026_1220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857364"/>
            <a:ext cx="355328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Терехова\20181026_12213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4286256"/>
            <a:ext cx="380723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214290"/>
            <a:ext cx="900115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Биатлон 2-3 место 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" name="Рисунок 5" descr="C:\Users\user\Desktop\Новая Терехова\20180323_1345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85860"/>
            <a:ext cx="387506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Терехова\20180323_1347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85860"/>
            <a:ext cx="392909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Терехова\20180323_1348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714752"/>
            <a:ext cx="4214842" cy="249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64399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Лыжные гонки 2 место (район)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Рисунок 4" descr="C:\Users\user\Desktop\Новая Терехова\IMG_20181213_1022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928802"/>
            <a:ext cx="4130675" cy="232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Новая Терехова\IMG_20181213_1036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928802"/>
            <a:ext cx="38925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Терехова\IMG_20181213_1040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4357694"/>
            <a:ext cx="4145141" cy="233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64399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Шахматы 2место ,          шашки 1место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Рисунок 4" descr="C:\Users\user\Desktop\Новая Терехова\20180313_1238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85926"/>
            <a:ext cx="3875063" cy="225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\IMG_20190130_1139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071942"/>
            <a:ext cx="4286497" cy="231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Новая папка\IMG_20190130_1123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785926"/>
            <a:ext cx="404352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850" y="0"/>
            <a:ext cx="95726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2341563" y="374650"/>
            <a:ext cx="5421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1849438" y="1703388"/>
            <a:ext cx="31845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42852"/>
            <a:ext cx="807246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/>
              <a:t>Основные причины для занятия спортом? </a:t>
            </a:r>
          </a:p>
          <a:p>
            <a:pPr algn="ctr"/>
            <a:endParaRPr lang="ru-RU" sz="2000" b="1" i="1" u="sng" dirty="0" smtClean="0"/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Основная – </a:t>
            </a:r>
            <a:r>
              <a:rPr lang="ru-RU" sz="2000" b="1" dirty="0" smtClean="0"/>
              <a:t>здоровье;</a:t>
            </a:r>
          </a:p>
          <a:p>
            <a:pPr>
              <a:buFont typeface="Wingdings" pitchFamily="2" charset="2"/>
              <a:buChar char="§"/>
            </a:pPr>
            <a:r>
              <a:rPr lang="ru-RU" sz="2000" b="1" u="sng" dirty="0" smtClean="0"/>
              <a:t> </a:t>
            </a:r>
            <a:r>
              <a:rPr lang="ru-RU" sz="2000" b="1" dirty="0" smtClean="0"/>
              <a:t>Хорошее настроение</a:t>
            </a:r>
            <a:r>
              <a:rPr lang="ru-RU" sz="2000" dirty="0" smtClean="0"/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Спорт </a:t>
            </a:r>
            <a:r>
              <a:rPr lang="ru-RU" sz="2000" b="1" dirty="0" smtClean="0"/>
              <a:t>укрепляет веру себя </a:t>
            </a:r>
            <a:r>
              <a:rPr lang="ru-RU" sz="2000" dirty="0" smtClean="0"/>
              <a:t>и </a:t>
            </a:r>
            <a:r>
              <a:rPr lang="ru-RU" sz="2000" b="1" dirty="0" smtClean="0"/>
              <a:t>свои силы</a:t>
            </a:r>
            <a:r>
              <a:rPr lang="ru-RU" sz="2000" dirty="0" smtClean="0"/>
              <a:t>, </a:t>
            </a:r>
            <a:r>
              <a:rPr lang="ru-RU" sz="2000" b="1" dirty="0" smtClean="0"/>
              <a:t>повышает самооценку</a:t>
            </a:r>
            <a:r>
              <a:rPr lang="ru-RU" sz="2000" dirty="0" smtClean="0"/>
              <a:t>, </a:t>
            </a:r>
            <a:r>
              <a:rPr lang="ru-RU" sz="2000" b="1" dirty="0" smtClean="0"/>
              <a:t>развивает волю</a:t>
            </a:r>
            <a:r>
              <a:rPr lang="ru-RU" sz="2000" dirty="0" smtClean="0"/>
              <a:t>, </a:t>
            </a:r>
            <a:r>
              <a:rPr lang="ru-RU" sz="2000" b="1" dirty="0" smtClean="0"/>
              <a:t>делает человека сильнее </a:t>
            </a:r>
            <a:r>
              <a:rPr lang="ru-RU" sz="2000" dirty="0" smtClean="0"/>
              <a:t>как личность;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Это </a:t>
            </a:r>
            <a:r>
              <a:rPr lang="ru-RU" sz="2000" b="1" dirty="0" smtClean="0"/>
              <a:t>насыщение организма кислородом</a:t>
            </a:r>
            <a:r>
              <a:rPr lang="ru-RU" sz="2000" dirty="0" smtClean="0"/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/>
              <a:t> Улучшение внешнего вида</a:t>
            </a:r>
            <a:r>
              <a:rPr lang="ru-RU" sz="2000" dirty="0" smtClean="0"/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sz="2000" b="1" u="sng" dirty="0" smtClean="0"/>
              <a:t> </a:t>
            </a:r>
            <a:r>
              <a:rPr lang="ru-RU" sz="2000" b="1" dirty="0" smtClean="0"/>
              <a:t>Нормализация сна;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/>
              <a:t>Увеличение запаса жизненной энергии </a:t>
            </a:r>
            <a:r>
              <a:rPr lang="ru-RU" sz="2000" b="1" dirty="0"/>
              <a:t>и </a:t>
            </a:r>
            <a:r>
              <a:rPr lang="ru-RU" sz="2000" b="1" dirty="0" smtClean="0"/>
              <a:t>поддержание прекрасного самочувствия;</a:t>
            </a:r>
          </a:p>
          <a:p>
            <a:endParaRPr lang="ru-RU" sz="2000" dirty="0" smtClean="0"/>
          </a:p>
          <a:p>
            <a:pPr algn="ctr"/>
            <a:r>
              <a:rPr lang="ru-RU" sz="2000" b="1" u="sng" dirty="0" smtClean="0"/>
              <a:t>Занимаясь </a:t>
            </a:r>
            <a:r>
              <a:rPr lang="ru-RU" sz="2000" b="1" u="sng" dirty="0"/>
              <a:t>спортом, </a:t>
            </a:r>
            <a:r>
              <a:rPr lang="ru-RU" sz="2000" b="1" u="sng" dirty="0" smtClean="0"/>
              <a:t>ребёнок </a:t>
            </a:r>
            <a:r>
              <a:rPr lang="ru-RU" sz="2000" b="1" u="sng" dirty="0"/>
              <a:t>может круто изменить себя, свою </a:t>
            </a:r>
            <a:r>
              <a:rPr lang="ru-RU" sz="2000" b="1" u="sng" dirty="0" smtClean="0"/>
              <a:t>личность и свою жизнь!</a:t>
            </a:r>
          </a:p>
          <a:p>
            <a:endParaRPr lang="ru-RU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64399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ГТО 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" name="Рисунок 5" descr="C:\Users\user\Desktop\Новая Терехова\20180521_1123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000108"/>
            <a:ext cx="614366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&amp;scy;&amp;ocy;&amp;vcy;&amp;rcy;&amp;iecy;&amp;mcy;&amp;iecy;&amp;ncy;&amp;ncy;&amp;ycy;&amp;iecy;-&amp;zcy;&amp;ncy;&amp;acy;&amp;chcy;&amp;kcy;&amp;icy;-&amp;gcy;&amp;tcy;&amp;o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4143380"/>
            <a:ext cx="5143536" cy="253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64399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Таблица за 3 года ГТО 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7" y="1714488"/>
          <a:ext cx="7358115" cy="3500461"/>
        </p:xfrm>
        <a:graphic>
          <a:graphicData uri="http://schemas.openxmlformats.org/drawingml/2006/table">
            <a:tbl>
              <a:tblPr/>
              <a:tblGrid>
                <a:gridCol w="1091752"/>
                <a:gridCol w="1068959"/>
                <a:gridCol w="876744"/>
                <a:gridCol w="916251"/>
                <a:gridCol w="334287"/>
                <a:gridCol w="1128978"/>
                <a:gridCol w="417098"/>
                <a:gridCol w="1018817"/>
                <a:gridCol w="505229"/>
              </a:tblGrid>
              <a:tr h="1548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Учебный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Общее кол-во участников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Общий%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Золотой знак отличия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Серебряный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знак отличия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Бронзовый знак отличия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2020-2021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24%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717550" algn="ctr"/>
                          <a:tab pos="1435735" algn="r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5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2021-2022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2022-2023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28%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78" marR="67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2" y="0"/>
            <a:ext cx="892971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Результаты соревнований (муниципального уровня)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1857855"/>
          <a:ext cx="7929618" cy="4373146"/>
        </p:xfrm>
        <a:graphic>
          <a:graphicData uri="http://schemas.openxmlformats.org/drawingml/2006/table">
            <a:tbl>
              <a:tblPr/>
              <a:tblGrid>
                <a:gridCol w="714380"/>
                <a:gridCol w="2534364"/>
                <a:gridCol w="1037536"/>
                <a:gridCol w="1143008"/>
                <a:gridCol w="1285884"/>
                <a:gridCol w="1214446"/>
              </a:tblGrid>
              <a:tr h="571013">
                <a:tc rowSpan="2"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Вид спорта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2019-2020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2020-2021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2021-2022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2022-2023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3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Волейбол (юноши)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Волейбол (девушки)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32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Мини –футбол (юноши)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93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Мини – футбол (девушки)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293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Баскетбол (стритбол)юноши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Баскетбол (девушки)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Настольный теннис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Лыжные гонки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Шахматы, шашки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466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ТЭГ-регби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274" marR="63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2786058"/>
            <a:ext cx="7764916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Учебный день начинается с утренней 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зарядки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6215082"/>
            <a:ext cx="82153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Зарядка в начальной школе…</a:t>
            </a:r>
          </a:p>
        </p:txBody>
      </p:sp>
      <p:pic>
        <p:nvPicPr>
          <p:cNvPr id="5" name="Рисунок 4" descr="C:\Users\user\Desktop\Новая папка\20190211_0827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929066"/>
            <a:ext cx="3882700" cy="2100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Новая папка\20190211_0829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929066"/>
            <a:ext cx="4109922" cy="2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\20190211_0831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500174"/>
            <a:ext cx="417571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папка\20190211_083210 - копия (2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1500174"/>
            <a:ext cx="413650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Учебный день начинается с утренней зарядки.</a:t>
            </a:r>
          </a:p>
        </p:txBody>
      </p:sp>
      <p:pic>
        <p:nvPicPr>
          <p:cNvPr id="4" name="Рисунок 3" descr="C:\Users\user\Desktop\Новая папка\20190211_0830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785926"/>
            <a:ext cx="411690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Новая папка\20190211_0829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785926"/>
            <a:ext cx="403848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Новая папка\20190211_0828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4000504"/>
            <a:ext cx="45005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Урок </a:t>
            </a: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начинается с утренней 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зарядки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" name="Рисунок 3" descr="C:\Users\user\Desktop\Новая папка\20190212_0841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428736"/>
            <a:ext cx="4063734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Новая папка\20190212_0841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428736"/>
            <a:ext cx="38816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Новая папка\20190212_0924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9" y="3571876"/>
            <a:ext cx="3929089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Новая папка\20190212_09261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3" y="3571876"/>
            <a:ext cx="385765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78687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нашей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школе работают спортивные секции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071678"/>
            <a:ext cx="785818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Пн. Мини-футбол 16.00-17.00ч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Вт. Баскетбол 17.00-19.00ч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Ср. Подвижные игры 15.00-16.00ч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Чт. Волейбол 16.00-18.00ч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Пт. ТЭГ-регби 16.00-17.00ч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428604"/>
            <a:ext cx="9001156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Посещаемость спортивных секций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Мини-футбол-28 чел (5-9кл)-</a:t>
            </a:r>
            <a:r>
              <a:rPr lang="ru-RU" sz="4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62,2%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Баскетбол -20 чел (5-10кл)- </a:t>
            </a:r>
            <a:r>
              <a:rPr lang="ru-RU" sz="4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41,6%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Подвижные игры-35 чел (1-4кл)-</a:t>
            </a:r>
            <a:r>
              <a:rPr lang="ru-RU" sz="4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83,3%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Волейбол- 33 чел (5-11кл) – </a:t>
            </a:r>
            <a:r>
              <a:rPr lang="ru-RU" sz="4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67,3%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ТЭГ-регби – 22 чел (4-7кл)- </a:t>
            </a:r>
            <a:r>
              <a:rPr lang="ru-RU" sz="4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56,4%</a:t>
            </a:r>
            <a:endParaRPr lang="ru-RU" sz="40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64396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u="sng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Организация внеурочной деятельности в школе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спортивно-оздоровительное направление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для 5-8 классов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«Спортивные игры»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14480" y="285728"/>
            <a:ext cx="570174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Кросс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7" name="Рисунок 6" descr="C:\Users\user\Desktop\Новая Терехова\20180530_1015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857496"/>
            <a:ext cx="328614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Новая Терехова\20180906_0944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214422"/>
            <a:ext cx="264320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Новая Терехова\20180906_1001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214422"/>
            <a:ext cx="2816228" cy="150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esktop\Новая Терехова\20180906_10110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4643446"/>
            <a:ext cx="3214710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user\Desktop\Новая Терехова\20180906_10261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4643446"/>
            <a:ext cx="3357586" cy="171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354</Words>
  <Application>Microsoft Office PowerPoint</Application>
  <PresentationFormat>Экран (4:3)</PresentationFormat>
  <Paragraphs>155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143</cp:revision>
  <dcterms:created xsi:type="dcterms:W3CDTF">2015-10-19T17:00:16Z</dcterms:created>
  <dcterms:modified xsi:type="dcterms:W3CDTF">2024-02-12T10:31:22Z</dcterms:modified>
</cp:coreProperties>
</file>