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31" r:id="rId2"/>
    <p:sldId id="335" r:id="rId3"/>
    <p:sldId id="337" r:id="rId4"/>
    <p:sldId id="338" r:id="rId5"/>
    <p:sldId id="339" r:id="rId6"/>
    <p:sldId id="334" r:id="rId7"/>
    <p:sldId id="330" r:id="rId8"/>
    <p:sldId id="298" r:id="rId9"/>
    <p:sldId id="313" r:id="rId10"/>
    <p:sldId id="329" r:id="rId11"/>
    <p:sldId id="321" r:id="rId12"/>
    <p:sldId id="325" r:id="rId13"/>
    <p:sldId id="340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18119"/>
    <a:srgbClr val="FF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2" autoAdjust="0"/>
    <p:restoredTop sz="93575" autoAdjust="0"/>
  </p:normalViewPr>
  <p:slideViewPr>
    <p:cSldViewPr>
      <p:cViewPr>
        <p:scale>
          <a:sx n="70" d="100"/>
          <a:sy n="70" d="100"/>
        </p:scale>
        <p:origin x="-1242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368C37-9EEA-4B65-9247-0F6754FD8F26}" type="datetimeFigureOut">
              <a:rPr lang="ru-RU" smtClean="0"/>
              <a:pPr>
                <a:defRPr/>
              </a:pPr>
              <a:t>06.02.2024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C5B288-A708-417E-882C-E7E820747DA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501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6ADB1D-F64E-4C8F-977B-3EF9AB2F7FEA}" type="datetimeFigureOut">
              <a:rPr lang="ru-RU" smtClean="0"/>
              <a:pPr>
                <a:defRPr/>
              </a:pPr>
              <a:t>06.02.2024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D8FAFE-05BA-4481-B62A-2B0B269CD53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939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6ADB1D-F64E-4C8F-977B-3EF9AB2F7FEA}" type="datetimeFigureOut">
              <a:rPr lang="ru-RU" smtClean="0"/>
              <a:pPr>
                <a:defRPr/>
              </a:pPr>
              <a:t>06.02.2024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D8FAFE-05BA-4481-B62A-2B0B269CD53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087978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6ADB1D-F64E-4C8F-977B-3EF9AB2F7FEA}" type="datetimeFigureOut">
              <a:rPr lang="ru-RU" smtClean="0"/>
              <a:pPr>
                <a:defRPr/>
              </a:pPr>
              <a:t>06.02.2024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D8FAFE-05BA-4481-B62A-2B0B269CD53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2247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6ADB1D-F64E-4C8F-977B-3EF9AB2F7FEA}" type="datetimeFigureOut">
              <a:rPr lang="ru-RU" smtClean="0"/>
              <a:pPr>
                <a:defRPr/>
              </a:pPr>
              <a:t>06.02.2024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D8FAFE-05BA-4481-B62A-2B0B269CD53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727508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6ADB1D-F64E-4C8F-977B-3EF9AB2F7FEA}" type="datetimeFigureOut">
              <a:rPr lang="ru-RU" smtClean="0"/>
              <a:pPr>
                <a:defRPr/>
              </a:pPr>
              <a:t>06.02.2024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D8FAFE-05BA-4481-B62A-2B0B269CD53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6043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66DB82-01E1-4F10-9D05-960AB2D637F5}" type="datetimeFigureOut">
              <a:rPr lang="ru-RU" smtClean="0"/>
              <a:pPr>
                <a:defRPr/>
              </a:pPr>
              <a:t>06.02.2024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25A3C3-190E-431F-AD55-DAD837BF5F9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7557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3FA56A-5803-4D2F-944C-FE75B209748F}" type="datetimeFigureOut">
              <a:rPr lang="ru-RU" smtClean="0"/>
              <a:pPr>
                <a:defRPr/>
              </a:pPr>
              <a:t>06.02.2024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F83911-EADC-49F9-BFA1-1BE530B75D8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958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78BC8C-4A1F-454A-A7EE-F4F2068A8121}" type="datetimeFigureOut">
              <a:rPr lang="ru-RU" smtClean="0"/>
              <a:pPr>
                <a:defRPr/>
              </a:pPr>
              <a:t>06.02.2024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A854F2-F077-4503-854C-54AEEA182E3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079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EF2DA3-02A1-45D4-A9E3-6658A71712C2}" type="datetimeFigureOut">
              <a:rPr lang="ru-RU" smtClean="0"/>
              <a:pPr>
                <a:defRPr/>
              </a:pPr>
              <a:t>06.02.2024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8B9A7A-4DD2-4683-84EE-A410F6EE91E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039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F51C14-E22B-44D0-9864-C22A533DAC85}" type="datetimeFigureOut">
              <a:rPr lang="ru-RU" smtClean="0"/>
              <a:pPr>
                <a:defRPr/>
              </a:pPr>
              <a:t>06.02.2024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2D3A64-4A3F-4458-87F6-A233E2D80DC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066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553350-3579-4263-9E75-3C46299F47F0}" type="datetimeFigureOut">
              <a:rPr lang="ru-RU" smtClean="0"/>
              <a:pPr>
                <a:defRPr/>
              </a:pPr>
              <a:t>06.02.2024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B976EC-2675-4FBD-9469-2518DE1DF7E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822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4CFE65-5E80-43B7-9D2F-4CCDEF0527A3}" type="datetimeFigureOut">
              <a:rPr lang="ru-RU" smtClean="0"/>
              <a:pPr>
                <a:defRPr/>
              </a:pPr>
              <a:t>06.02.2024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2A1583-3735-413F-8C61-42CE94AB250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942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7DA953-C189-4D4E-83B6-18171D14477F}" type="datetimeFigureOut">
              <a:rPr lang="ru-RU" smtClean="0"/>
              <a:pPr>
                <a:defRPr/>
              </a:pPr>
              <a:t>06.02.2024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7449D6-8FA0-459C-9F33-DD69E927FCB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831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DAD7B9-99B7-48B5-AD60-D2929FDE49D9}" type="datetimeFigureOut">
              <a:rPr lang="ru-RU" smtClean="0"/>
              <a:pPr>
                <a:defRPr/>
              </a:pPr>
              <a:t>06.02.2024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E557DF-C312-48B8-A43B-16E6771299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34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F02D1BB-56BE-4DDB-B8F1-5CCBE9274E5C}" type="datetimeFigureOut">
              <a:rPr lang="ru-RU" smtClean="0"/>
              <a:pPr>
                <a:defRPr/>
              </a:pPr>
              <a:t>06.02.2024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F963F7-3E4C-4FAA-A400-EFC2B03993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825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26ADB1D-F64E-4C8F-977B-3EF9AB2F7FEA}" type="datetimeFigureOut">
              <a:rPr lang="ru-RU" smtClean="0"/>
              <a:pPr>
                <a:defRPr/>
              </a:pPr>
              <a:t>06.02.2024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33D8FAFE-05BA-4481-B62A-2B0B269CD53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046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1268760"/>
            <a:ext cx="676282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«Развитие познавательных процессов у дошкольников посредством использования камешек Марблс»</a:t>
            </a:r>
            <a:r>
              <a:rPr lang="ru-RU" sz="3200" b="1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3200" b="1" dirty="0">
                <a:solidFill>
                  <a:srgbClr val="C00000"/>
                </a:solidFill>
                <a:latin typeface="+mn-lt"/>
              </a:rPr>
            </a:br>
            <a:endParaRPr lang="ru-RU" sz="3200" dirty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images-na.ssl-images-amazon.com/images/I/71saeXbeEQ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277" y="3542972"/>
            <a:ext cx="3173884" cy="31738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55202" y="0"/>
            <a:ext cx="919920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«Благовещенский центр развития ребенка – детский сад «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Журавушка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Благовещенского района Алтайского края</a:t>
            </a:r>
          </a:p>
        </p:txBody>
      </p:sp>
    </p:spTree>
    <p:extLst>
      <p:ext uri="{BB962C8B-B14F-4D97-AF65-F5344CB8AC3E}">
        <p14:creationId xmlns:p14="http://schemas.microsoft.com/office/powerpoint/2010/main" val="7969336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0" t="30050" r="19201" b="31100"/>
          <a:stretch/>
        </p:blipFill>
        <p:spPr>
          <a:xfrm>
            <a:off x="2669774" y="800448"/>
            <a:ext cx="3265072" cy="2196503"/>
          </a:xfrm>
          <a:prstGeom prst="rect">
            <a:avLst/>
          </a:prstGeom>
        </p:spPr>
      </p:pic>
      <p:sp>
        <p:nvSpPr>
          <p:cNvPr id="14338" name="Rectangle 2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82361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«Продолжи»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0" t="7350" r="7864" b="12852"/>
          <a:stretch/>
        </p:blipFill>
        <p:spPr>
          <a:xfrm rot="5400000">
            <a:off x="-234869" y="3045701"/>
            <a:ext cx="3816424" cy="256679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7" t="17993" r="4038" b="32526"/>
          <a:stretch/>
        </p:blipFill>
        <p:spPr>
          <a:xfrm>
            <a:off x="3028137" y="3429000"/>
            <a:ext cx="4117464" cy="30194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88" r="24801" b="11286"/>
          <a:stretch/>
        </p:blipFill>
        <p:spPr>
          <a:xfrm rot="10800000">
            <a:off x="6006241" y="360249"/>
            <a:ext cx="2927385" cy="3483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82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65" r="20659" b="17179"/>
          <a:stretch/>
        </p:blipFill>
        <p:spPr>
          <a:xfrm>
            <a:off x="3252303" y="3501008"/>
            <a:ext cx="2376264" cy="2114691"/>
          </a:xfrm>
          <a:prstGeom prst="rect">
            <a:avLst/>
          </a:prstGeom>
        </p:spPr>
      </p:pic>
      <p:sp>
        <p:nvSpPr>
          <p:cNvPr id="18434" name="Rectangle 2"/>
          <p:cNvSpPr>
            <a:spLocks noGrp="1"/>
          </p:cNvSpPr>
          <p:nvPr>
            <p:ph type="title"/>
          </p:nvPr>
        </p:nvSpPr>
        <p:spPr>
          <a:xfrm>
            <a:off x="160553" y="82203"/>
            <a:ext cx="6347713" cy="13208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Выложи по контуру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302" y="860715"/>
            <a:ext cx="1980220" cy="2640293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6635" y="1364771"/>
            <a:ext cx="2689523" cy="201714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2610" y="260648"/>
            <a:ext cx="1923678" cy="256490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012" y="3140968"/>
            <a:ext cx="2976331" cy="223224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092" y="3861048"/>
            <a:ext cx="2512913" cy="18846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/>
          </p:nvPr>
        </p:nvSpPr>
        <p:spPr>
          <a:xfrm>
            <a:off x="323528" y="153258"/>
            <a:ext cx="6347713" cy="13208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</a:rPr>
              <a:t>Развитие творчества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35" t="60381" r="20441" b="-1"/>
          <a:stretch/>
        </p:blipFill>
        <p:spPr>
          <a:xfrm>
            <a:off x="1656596" y="3861048"/>
            <a:ext cx="4176464" cy="261685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0" t="4103" r="12346" b="22643"/>
          <a:stretch/>
        </p:blipFill>
        <p:spPr>
          <a:xfrm>
            <a:off x="2843808" y="813658"/>
            <a:ext cx="2376264" cy="2851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02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ishen_12_15013659-1021x102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6264696" cy="63367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2097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ages-na.ssl-images-amazon.com/images/I/71saeXbeEQ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365104"/>
            <a:ext cx="2232248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404664"/>
            <a:ext cx="727280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раскрытие эффективности использования камней Марблс в познавательном развитии дошкольников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 о дидактических играх, разработанных на основе нетрадиционной технологии камней Марблс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Раскрыть эффективность использования камней Марблс в познавательном развитии дошкольников</a:t>
            </a:r>
          </a:p>
          <a:p>
            <a:pPr algn="ctr"/>
            <a:r>
              <a:rPr lang="ru-RU" sz="3200" b="1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3200" b="1" dirty="0">
                <a:solidFill>
                  <a:srgbClr val="C00000"/>
                </a:solidFill>
                <a:latin typeface="+mn-lt"/>
              </a:rPr>
            </a:br>
            <a:endParaRPr lang="ru-RU" sz="3200" dirty="0">
              <a:latin typeface="+mn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2799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404664"/>
            <a:ext cx="864096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«Я готов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работать 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активно»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https://st2.depositphotos.com/4163613/7262/i/450/depositphotos_72621765-Two-hands-raised-up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st2.depositphotos.com/4163613/7262/i/450/depositphotos_72621765-Two-hands-raised-up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408" y="1860161"/>
            <a:ext cx="57150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62032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404664"/>
            <a:ext cx="727280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«Я НЕ </a:t>
            </a: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 работать 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активно»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https://st2.depositphotos.com/4163613/7262/i/450/depositphotos_72621765-Two-hands-raised-up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st2.depositphotos.com/4163613/7262/i/450/depositphotos_72621765-Two-hands-raised-up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420888"/>
            <a:ext cx="5753100" cy="408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3957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404664"/>
            <a:ext cx="727280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 меня нет </a:t>
            </a:r>
            <a:r>
              <a:rPr lang="ru-RU" sz="4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настроения,но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 ГОТОВ работать»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https://st2.depositphotos.com/4163613/7262/i/450/depositphotos_72621765-Two-hands-raised-up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st2.depositphotos.com/4163613/7262/i/450/depositphotos_72621765-Two-hands-raised-up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08"/>
          <a:stretch/>
        </p:blipFill>
        <p:spPr bwMode="auto">
          <a:xfrm>
            <a:off x="450757" y="1844824"/>
            <a:ext cx="5849435" cy="4062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61658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476672"/>
            <a:ext cx="6347714" cy="38807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Работа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камешками представляет пространство для творчества и исследования, снятия усталости,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напряжения. Все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 задачи возможно решить и иным способом, но Марблс помогают организовать процесс легко, продуктивно, с большим удовольствием и пользой для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ttps://gpstatic.net/products/000/498/746/original_xxbkad2nucbq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269213"/>
            <a:ext cx="4176464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4332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/>
          </p:cNvSpPr>
          <p:nvPr>
            <p:ph type="title"/>
          </p:nvPr>
        </p:nvSpPr>
        <p:spPr>
          <a:xfrm>
            <a:off x="34831" y="72366"/>
            <a:ext cx="7561505" cy="1484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</a:rPr>
              <a:t>                 </a:t>
            </a: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</a:rPr>
              <a:t>Использование </a:t>
            </a:r>
            <a:br>
              <a:rPr lang="ru-RU" sz="3100" b="1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3100" b="1" dirty="0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</a:rPr>
              <a:t>        камешек Марблс</a:t>
            </a:r>
            <a:br>
              <a:rPr lang="ru-RU" sz="3100" b="1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sz="3100" b="1" dirty="0" smtClean="0">
                <a:solidFill>
                  <a:srgbClr val="C00000"/>
                </a:solidFill>
                <a:latin typeface="Times New Roman" pitchFamily="18" charset="0"/>
              </a:rPr>
            </a:br>
            <a:endParaRPr lang="ru-RU" sz="2400" b="1" dirty="0" smtClean="0">
              <a:solidFill>
                <a:srgbClr val="C00000"/>
              </a:solidFill>
              <a:latin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8299" y="1248139"/>
            <a:ext cx="2067694" cy="27569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97" y="1313107"/>
            <a:ext cx="3397254" cy="2547941"/>
          </a:xfrm>
          <a:prstGeom prst="rect">
            <a:avLst/>
          </a:prstGeom>
        </p:spPr>
      </p:pic>
      <p:pic>
        <p:nvPicPr>
          <p:cNvPr id="10" name="Рисунок 9" descr="C:\Users\Алекс\Desktop\IMG_20210407_110911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97" t="56885" r="15647"/>
          <a:stretch/>
        </p:blipFill>
        <p:spPr bwMode="auto">
          <a:xfrm rot="10800000">
            <a:off x="2627784" y="4365104"/>
            <a:ext cx="3754760" cy="22322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9889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" t="15750" r="7601" b="39100"/>
          <a:stretch/>
        </p:blipFill>
        <p:spPr>
          <a:xfrm>
            <a:off x="3270255" y="404664"/>
            <a:ext cx="4443957" cy="30963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01" t="29000" r="10801" b="21650"/>
          <a:stretch/>
        </p:blipFill>
        <p:spPr>
          <a:xfrm>
            <a:off x="2779079" y="3738868"/>
            <a:ext cx="3384376" cy="31189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228" y="261214"/>
            <a:ext cx="2608240" cy="34776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/>
          </p:nvPr>
        </p:nvSpPr>
        <p:spPr>
          <a:xfrm>
            <a:off x="251520" y="183549"/>
            <a:ext cx="6347713" cy="13208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«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Собери по образцу»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sz="2000" dirty="0" smtClean="0">
              <a:solidFill>
                <a:srgbClr val="C00000"/>
              </a:solidFill>
              <a:latin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3" r="1033" b="12893"/>
          <a:stretch/>
        </p:blipFill>
        <p:spPr>
          <a:xfrm>
            <a:off x="136364" y="980728"/>
            <a:ext cx="3096344" cy="4111606"/>
          </a:xfrm>
          <a:prstGeom prst="rect">
            <a:avLst/>
          </a:prstGeom>
        </p:spPr>
      </p:pic>
      <p:pic>
        <p:nvPicPr>
          <p:cNvPr id="5" name="Рисунок 4" descr="https://www.maam.ru/upload/blogs/detsad-1321030-1542563112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8" t="14364" r="10181" b="4899"/>
          <a:stretch/>
        </p:blipFill>
        <p:spPr bwMode="auto">
          <a:xfrm>
            <a:off x="2339752" y="4441235"/>
            <a:ext cx="3696335" cy="21621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07" b="7873"/>
          <a:stretch/>
        </p:blipFill>
        <p:spPr>
          <a:xfrm>
            <a:off x="5364088" y="764704"/>
            <a:ext cx="3393869" cy="3960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1753</TotalTime>
  <Words>106</Words>
  <Application>Microsoft Office PowerPoint</Application>
  <PresentationFormat>Экран (4:3)</PresentationFormat>
  <Paragraphs>21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Использование           камешек Марблс  </vt:lpstr>
      <vt:lpstr>Презентация PowerPoint</vt:lpstr>
      <vt:lpstr>«Собери по образцу» </vt:lpstr>
      <vt:lpstr>«Продолжи»</vt:lpstr>
      <vt:lpstr>Выложи по контуру</vt:lpstr>
      <vt:lpstr>Развитие творчества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Света</cp:lastModifiedBy>
  <cp:revision>64</cp:revision>
  <dcterms:modified xsi:type="dcterms:W3CDTF">2024-02-05T23:50:23Z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775252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