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D43"/>
    <a:srgbClr val="A1AC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32" autoAdjust="0"/>
  </p:normalViewPr>
  <p:slideViewPr>
    <p:cSldViewPr snapToGrid="0">
      <p:cViewPr varScale="1">
        <p:scale>
          <a:sx n="44" d="100"/>
          <a:sy n="44" d="100"/>
        </p:scale>
        <p:origin x="66" y="2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FD4E53-FFA9-6CBE-B1F7-387F6CA42D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11900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 b="1">
                <a:gradFill>
                  <a:gsLst>
                    <a:gs pos="66000">
                      <a:srgbClr val="2A3D43"/>
                    </a:gs>
                    <a:gs pos="100000">
                      <a:srgbClr val="A1ACB0"/>
                    </a:gs>
                  </a:gsLst>
                  <a:lin ang="5400000" scaled="1"/>
                </a:gradFill>
              </a:defRPr>
            </a:lvl1pPr>
          </a:lstStyle>
          <a:p>
            <a:r>
              <a:rPr lang="ru-RU" dirty="0"/>
              <a:t>Образец заголовка</a:t>
            </a:r>
            <a:endParaRPr lang="ru-UA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6534593-06FE-B78E-668E-E746B1745B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23104"/>
            <a:ext cx="9144000" cy="812307"/>
          </a:xfrm>
        </p:spPr>
        <p:txBody>
          <a:bodyPr/>
          <a:lstStyle>
            <a:lvl1pPr marL="0" indent="0" algn="ctr">
              <a:buNone/>
              <a:defRPr sz="2400" b="1">
                <a:gradFill>
                  <a:gsLst>
                    <a:gs pos="66000">
                      <a:srgbClr val="2A3D43"/>
                    </a:gs>
                    <a:gs pos="100000">
                      <a:srgbClr val="A1ACB0"/>
                    </a:gs>
                  </a:gsLst>
                  <a:lin ang="5400000" scaled="1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45C562-3429-7083-6077-3FE29F71F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C0A2C1-D511-A389-AEEA-9B831D72C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03A265-626E-33AE-A0B6-F1BFEB055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656143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5DFCE-5038-2BC8-8153-16AF91038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CFF69CE-8096-C5E1-4B8B-D0CD5028EA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8DD57C-E224-C337-F47E-AA0C920F7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B630B4-A8D9-D563-47EF-5F49B465E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19F23F-6994-1E39-E72D-1CE4FC345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25329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C7D4BDC-192F-9546-9B93-700B17D1E5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DCF0EB6-50B9-70D7-6754-41FA18F622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73C47F-9B4E-5135-58FF-528638684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30F2A9-9EEE-CAFE-7702-84812D07A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17A4E9-B119-993F-5C2D-FC0B1E823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700782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355DD2A-E506-0EC1-AD82-030B6E76E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BCC636-EC35-B8A2-6E20-62B9E3B04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848" y="533291"/>
            <a:ext cx="10515600" cy="528254"/>
          </a:xfrm>
        </p:spPr>
        <p:txBody>
          <a:bodyPr/>
          <a:lstStyle>
            <a:lvl1pPr>
              <a:defRPr>
                <a:solidFill>
                  <a:srgbClr val="2A3D43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B1FE6C-EAD1-8781-5143-FC3982DD57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0A6103-9024-6962-4FAB-7E3F0A42A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137D8E-F5D0-0303-1BC6-14B88928C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F25A5A-4CB0-A0FB-56C8-5FF6206AA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996651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0E8CC2-CE38-73F3-F568-63539DCB5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999BEE-50B2-A2FE-4467-DB99A90B5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92A9B0-D645-AFCF-FE50-376C4DD24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3BF03-DB1D-D542-EFB0-335B06452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9CEBFE-A530-74C0-FC88-E9BA23C0D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071243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0F2DBE-DAA3-7DDE-18D9-AF542FEF0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600370-70B7-C853-5260-3412BCF9F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1367577-9067-2D36-E669-AB8B9A6D83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8D3986C-8ABB-61F3-28F3-7C458DE85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649290-250D-CFD9-460F-3A56685C8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C0F917-5F7B-03B5-CBF2-E541D62FD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553770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F032A-9F9D-50B5-6633-A5EFCEFC6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6C7D70-1A12-54A7-BCCC-F74667C2B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370478-EE64-1DE4-A789-F39AA26454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5D41590-575D-DAB0-6337-4C50081C0B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33B9FA9-1B2F-3D42-AAEF-A918A89647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F3E75D2-D016-66CF-D76C-A29E32621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05DBD35-7872-FB57-E659-ADC9399CC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A134887-57DD-ED4A-CBB3-F0727951E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910563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F93064-17CC-4A70-9F4C-B9A38C380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A92D2D0-AA26-7CDB-6A76-17FA2DDE8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BF8555D-1FDA-B01F-25FC-55D4290E3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1105012-817A-BD58-E43E-85DF78F00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802714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D2E2D0C-CF2F-A518-02C0-5046E7957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2204F46-8439-26FC-A96C-285C56069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C62534-D551-DA96-3693-94B0FDD7E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940675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A77C0C-6C8E-F878-7F9C-A04CD505A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0D00AD-61D2-E0FF-989D-DD1A1F6D9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10B3167-1F78-822B-61D5-7B5D4728A6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0E8DBC-EE30-FB63-ECC8-FEE67D1C2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C45246-8339-4295-A397-893A6038E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AA10AB-2085-226C-6E0C-CEAE94890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59033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72CDEA-72AF-D3A4-2E76-062121542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520E176-8B3A-CDFE-AFB3-92166B58A0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33BF7E-C2AE-846A-8716-B67F5AC6D1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D85AA29-25CE-7EB6-2FE5-375974913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C71EBD-1ECE-7833-9F79-470AF7A80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1BAD54-1656-3E24-FA24-BE1151E1D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691982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FFC604-8761-FA25-1490-A1BF2E37EC4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4492D8-E51B-C1D6-0B5C-CB3ECB09D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B715FE-F887-1D88-E6C1-5CD8ACC138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FCFBCC-9F7F-448A-F54A-A4F81E20EB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906D2-A2E8-4C1B-8388-7ADF0770873D}" type="datetimeFigureOut">
              <a:rPr lang="ru-UA" smtClean="0"/>
              <a:t>02/12/2024</a:t>
            </a:fld>
            <a:endParaRPr lang="ru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A44CC2-395B-84B4-9C7E-C53F09DB51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F15E10-885C-7A76-FA38-F6122F8F81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6A04A-0967-49DA-AF8D-CC92A6FC4BB5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024040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7CCBA-9783-DC61-1404-F950DD01A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5987A6-BFC8-F511-4CCE-2E3E3F9FEA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97304"/>
            <a:ext cx="9144000" cy="2387600"/>
          </a:xfrm>
        </p:spPr>
        <p:txBody>
          <a:bodyPr/>
          <a:lstStyle/>
          <a:p>
            <a:r>
              <a:rPr lang="ru-RU" sz="7200" dirty="0"/>
              <a:t>«Моя профессия»</a:t>
            </a:r>
            <a:endParaRPr lang="ru-UA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1F7876D-E7EA-16B5-D24F-35DA30EF29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Создала учитель ОДНКНР </a:t>
            </a:r>
          </a:p>
          <a:p>
            <a:r>
              <a:rPr lang="ru-RU" dirty="0"/>
              <a:t>МАОУ «СОШ №55» Третьякова В.В.</a:t>
            </a:r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3295098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C82331-969C-2228-E6E4-44B5117B1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2851"/>
            <a:ext cx="10515600" cy="52825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Человек – художественный образ</a:t>
            </a:r>
          </a:p>
        </p:txBody>
      </p:sp>
      <p:pic>
        <p:nvPicPr>
          <p:cNvPr id="5" name="Объект 4" descr="Художник мужской контур">
            <a:extLst>
              <a:ext uri="{FF2B5EF4-FFF2-40B4-BE49-F238E27FC236}">
                <a16:creationId xmlns:a16="http://schemas.microsoft.com/office/drawing/2014/main" id="{4640B235-32C6-F33A-5BC2-147E68B59E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90760" y="629778"/>
            <a:ext cx="914400" cy="91440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FD6A12-2107-F862-36EE-A0AAAF949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906" y="1737251"/>
            <a:ext cx="4224894" cy="42858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F2860F-E3A3-7A49-A665-9CE386897942}"/>
              </a:ext>
            </a:extLst>
          </p:cNvPr>
          <p:cNvSpPr txBox="1"/>
          <p:nvPr/>
        </p:nvSpPr>
        <p:spPr>
          <a:xfrm>
            <a:off x="1143000" y="2496235"/>
            <a:ext cx="6096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/>
              <a:t>Людей этого типы отличает наличие живого образного мышления, художественная фантазия, талант.</a:t>
            </a:r>
          </a:p>
        </p:txBody>
      </p:sp>
    </p:spTree>
    <p:extLst>
      <p:ext uri="{BB962C8B-B14F-4D97-AF65-F5344CB8AC3E}">
        <p14:creationId xmlns:p14="http://schemas.microsoft.com/office/powerpoint/2010/main" val="2687754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3B86B1-2779-6DD1-7190-E530693D5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Познавательный видеоролик _Самые необычные профессии мира_ (720p)">
            <a:hlinkClick r:id="" action="ppaction://media"/>
            <a:extLst>
              <a:ext uri="{FF2B5EF4-FFF2-40B4-BE49-F238E27FC236}">
                <a16:creationId xmlns:a16="http://schemas.microsoft.com/office/drawing/2014/main" id="{F0EC316B-75DB-E527-17ED-408602E9883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845"/>
          </a:xfrm>
        </p:spPr>
      </p:pic>
    </p:spTree>
    <p:extLst>
      <p:ext uri="{BB962C8B-B14F-4D97-AF65-F5344CB8AC3E}">
        <p14:creationId xmlns:p14="http://schemas.microsoft.com/office/powerpoint/2010/main" val="347988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2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0F747C-ADFA-7996-2C63-D010A3318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u="sng" dirty="0"/>
              <a:t>Тест на профориентацию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0DB51A5-18A2-E53A-DA44-8B1E50850C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5705" y="1310639"/>
            <a:ext cx="4734021" cy="51217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9BC238-CECD-4D90-D0C9-719635FBC6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725" y="1550670"/>
            <a:ext cx="4560570" cy="456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77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AA571-A984-FEBD-A375-C003A1C34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u="sng" dirty="0"/>
              <a:t>Домашнее задание: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CBD2BA-02FA-A50A-E5D9-7BBBB329E2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Нарисовать рисунок на тему</a:t>
            </a:r>
          </a:p>
          <a:p>
            <a:pPr marL="0" indent="0">
              <a:buNone/>
            </a:pPr>
            <a:r>
              <a:rPr lang="ru-RU" sz="4800" dirty="0"/>
              <a:t>«Моя профессия мечты» на листе А4, в цвете.</a:t>
            </a:r>
          </a:p>
        </p:txBody>
      </p:sp>
    </p:spTree>
    <p:extLst>
      <p:ext uri="{BB962C8B-B14F-4D97-AF65-F5344CB8AC3E}">
        <p14:creationId xmlns:p14="http://schemas.microsoft.com/office/powerpoint/2010/main" val="142610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010E32-D556-FA14-66A1-5336CBA4B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00746"/>
            <a:ext cx="10515600" cy="5282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latin typeface="+mj-lt"/>
              </a:rPr>
              <a:t>«Истинное сокровище для людей – </a:t>
            </a:r>
            <a:br>
              <a:rPr lang="ru-RU" sz="6000" b="1" dirty="0">
                <a:latin typeface="+mj-lt"/>
              </a:rPr>
            </a:br>
            <a:r>
              <a:rPr lang="ru-RU" sz="6000" b="1" dirty="0">
                <a:latin typeface="+mj-lt"/>
              </a:rPr>
              <a:t>умение трудиться» </a:t>
            </a:r>
            <a:br>
              <a:rPr lang="ru-RU" sz="2400" b="1" dirty="0">
                <a:latin typeface="+mj-lt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8B58F3-9656-FE00-F7CA-0AD52E6C77BF}"/>
              </a:ext>
            </a:extLst>
          </p:cNvPr>
          <p:cNvSpPr txBox="1"/>
          <p:nvPr/>
        </p:nvSpPr>
        <p:spPr>
          <a:xfrm>
            <a:off x="4223657" y="4746562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5400" dirty="0">
                <a:latin typeface="+mj-lt"/>
              </a:rPr>
              <a:t>(Эзоп)</a:t>
            </a:r>
          </a:p>
        </p:txBody>
      </p:sp>
    </p:spTree>
    <p:extLst>
      <p:ext uri="{BB962C8B-B14F-4D97-AF65-F5344CB8AC3E}">
        <p14:creationId xmlns:p14="http://schemas.microsoft.com/office/powerpoint/2010/main" val="3917089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9CADCD-65DF-4C34-DFBA-9BC4E5032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8117"/>
            <a:ext cx="10515600" cy="528254"/>
          </a:xfrm>
        </p:spPr>
        <p:txBody>
          <a:bodyPr>
            <a:noAutofit/>
          </a:bodyPr>
          <a:lstStyle/>
          <a:p>
            <a:pPr algn="ctr"/>
            <a:r>
              <a:rPr lang="ru-RU" sz="6000" b="0" dirty="0"/>
              <a:t>В мире существует </a:t>
            </a:r>
            <a:br>
              <a:rPr lang="ru-RU" sz="6000" b="0" dirty="0"/>
            </a:br>
            <a:r>
              <a:rPr lang="ru-RU" sz="6000" b="0" dirty="0"/>
              <a:t>более 50 тысяч профессий</a:t>
            </a:r>
            <a:endParaRPr lang="ru-RU" sz="6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90BD72-6711-7866-D236-A953C0730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091" y="3429000"/>
            <a:ext cx="3731075" cy="27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32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3E92B8-E775-300C-CE6D-2DF6808B7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391" y="702019"/>
            <a:ext cx="10515600" cy="528254"/>
          </a:xfrm>
        </p:spPr>
        <p:txBody>
          <a:bodyPr>
            <a:normAutofit fontScale="90000"/>
          </a:bodyPr>
          <a:lstStyle/>
          <a:p>
            <a:r>
              <a:rPr lang="ru-RU" sz="4400" b="1" u="sng" dirty="0">
                <a:latin typeface="+mj-lt"/>
              </a:rPr>
              <a:t>Кем ты хочешь стать после школы?</a:t>
            </a:r>
            <a:endParaRPr lang="ru-RU" u="sn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697498-9EB0-D07E-3269-A39300882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391" y="1540516"/>
            <a:ext cx="10515600" cy="4351338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4000" dirty="0"/>
              <a:t>Как найти среди них свою? </a:t>
            </a:r>
          </a:p>
          <a:p>
            <a:pPr marL="0" indent="0">
              <a:buNone/>
            </a:pPr>
            <a:endParaRPr lang="ru-RU" sz="4000" dirty="0"/>
          </a:p>
          <a:p>
            <a:pPr>
              <a:buFont typeface="Wingdings" pitchFamily="2" charset="2"/>
              <a:buChar char="ü"/>
            </a:pPr>
            <a:r>
              <a:rPr lang="ru-RU" sz="4000" dirty="0"/>
              <a:t>Сколько из них мы себе более или менее представляем? </a:t>
            </a:r>
          </a:p>
          <a:p>
            <a:pPr>
              <a:buFont typeface="Wingdings" pitchFamily="2" charset="2"/>
              <a:buChar char="ü"/>
            </a:pPr>
            <a:endParaRPr lang="ru-RU" sz="4000" dirty="0"/>
          </a:p>
          <a:p>
            <a:pPr>
              <a:buFont typeface="Wingdings" pitchFamily="2" charset="2"/>
              <a:buChar char="ü"/>
            </a:pPr>
            <a:r>
              <a:rPr lang="ru-RU" sz="4000" dirty="0"/>
              <a:t>На что ориентироваться?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274AB7-F2C4-C177-AD74-83B364AF5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6256" y="3429000"/>
            <a:ext cx="2261812" cy="330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91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E1A90-800A-2FA1-A9B6-8D63CDEA3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979381"/>
            <a:ext cx="10515600" cy="528254"/>
          </a:xfrm>
        </p:spPr>
        <p:txBody>
          <a:bodyPr>
            <a:normAutofit fontScale="90000"/>
          </a:bodyPr>
          <a:lstStyle/>
          <a:p>
            <a:r>
              <a:rPr lang="ru-RU" sz="4400" b="1" u="sng" dirty="0"/>
              <a:t>О</a:t>
            </a:r>
            <a:r>
              <a:rPr lang="ru-RU" sz="4900" b="1" u="sng" dirty="0"/>
              <a:t>сновные типы профессиональной деятельности человека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34C4FD-7965-CF04-BB18-EAA28BAD0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047" y="2047632"/>
            <a:ext cx="10515600" cy="4351338"/>
          </a:xfrm>
        </p:spPr>
        <p:txBody>
          <a:bodyPr/>
          <a:lstStyle/>
          <a:p>
            <a:r>
              <a:rPr lang="ru-RU" sz="4000" dirty="0"/>
              <a:t>Во многих станах пытались и пытаются создать классификацию профессий. В нашей стране принято пользоваться классификацией профессора Е.А. Климова. Его классификация делит все профессии на 5 основных типов: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E46BF68-5FD2-5F42-4335-A84F6D5BA6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7782" y="4793297"/>
            <a:ext cx="2459075" cy="197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41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AC3D65-EEAC-A431-C803-68B9B0A82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33552" y="681036"/>
            <a:ext cx="10515600" cy="528254"/>
          </a:xfrm>
        </p:spPr>
        <p:txBody>
          <a:bodyPr>
            <a:noAutofit/>
          </a:bodyPr>
          <a:lstStyle/>
          <a:p>
            <a:pPr algn="ctr"/>
            <a:r>
              <a:rPr lang="ru-RU" sz="5400" b="1" u="sng" dirty="0"/>
              <a:t>Человек - природа</a:t>
            </a:r>
          </a:p>
        </p:txBody>
      </p:sp>
      <p:pic>
        <p:nvPicPr>
          <p:cNvPr id="11" name="Объект 10" descr="Открытая ладонь с растением со сплошной заливкой">
            <a:extLst>
              <a:ext uri="{FF2B5EF4-FFF2-40B4-BE49-F238E27FC236}">
                <a16:creationId xmlns:a16="http://schemas.microsoft.com/office/drawing/2014/main" id="{1525E7E9-AE27-AFE8-28A2-44A63AA349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56891" y="336756"/>
            <a:ext cx="1041389" cy="1041389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9C5E387-DC7D-456F-208A-7099616513DB}"/>
              </a:ext>
            </a:extLst>
          </p:cNvPr>
          <p:cNvSpPr txBox="1"/>
          <p:nvPr/>
        </p:nvSpPr>
        <p:spPr>
          <a:xfrm>
            <a:off x="367366" y="1395239"/>
            <a:ext cx="693362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Этот тип объединяет профессии, представители которых имеют дело с объектами, явлениями и процессами живой и неживой природы (ветеринар, агроном, гидролог, овцевод, механизатор, тракторист). Для них характерен общий предмет труда - животные и растения, почва и воздушная среда - природа.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8663725-A527-51F0-FADE-2C99EA43F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6891" y="1483983"/>
            <a:ext cx="3615241" cy="434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537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400BF-3CA9-3688-6232-642F68D88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608" y="681037"/>
            <a:ext cx="10515600" cy="528254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/>
              <a:t>Человек - техника</a:t>
            </a:r>
          </a:p>
        </p:txBody>
      </p:sp>
      <p:pic>
        <p:nvPicPr>
          <p:cNvPr id="5" name="Объект 4" descr="Шов мужской контур">
            <a:extLst>
              <a:ext uri="{FF2B5EF4-FFF2-40B4-BE49-F238E27FC236}">
                <a16:creationId xmlns:a16="http://schemas.microsoft.com/office/drawing/2014/main" id="{BD5F132E-CEF1-0F2F-0B42-066E0E3B99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95360" y="137444"/>
            <a:ext cx="1615440" cy="161544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CA70488-34FE-4C68-F78E-B0C17E0A647C}"/>
              </a:ext>
            </a:extLst>
          </p:cNvPr>
          <p:cNvSpPr txBox="1"/>
          <p:nvPr/>
        </p:nvSpPr>
        <p:spPr>
          <a:xfrm>
            <a:off x="746760" y="1946255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/>
              <a:t>Это могут быть пилоты, водители, матросы, электромонтёры, слесари и т.д., использующие технические устройства.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CEC3906-BB42-BF58-16EF-C92BF0539D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5335" y="2296477"/>
            <a:ext cx="4621169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60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73D47A-76A0-651E-B1BD-3592213D9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u="sng" dirty="0"/>
              <a:t>Человек - человек</a:t>
            </a:r>
          </a:p>
        </p:txBody>
      </p:sp>
      <p:pic>
        <p:nvPicPr>
          <p:cNvPr id="5" name="Объект 4" descr="Два мужчины контур">
            <a:extLst>
              <a:ext uri="{FF2B5EF4-FFF2-40B4-BE49-F238E27FC236}">
                <a16:creationId xmlns:a16="http://schemas.microsoft.com/office/drawing/2014/main" id="{F2C4D34D-06E9-0BCB-4EC5-D50E2F2AD0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17280" y="340218"/>
            <a:ext cx="914400" cy="9144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1E87B3-76BD-3BA0-EA42-35CC9FDD32EE}"/>
              </a:ext>
            </a:extLst>
          </p:cNvPr>
          <p:cNvSpPr txBox="1"/>
          <p:nvPr/>
        </p:nvSpPr>
        <p:spPr>
          <a:xfrm>
            <a:off x="944880" y="1659285"/>
            <a:ext cx="6096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/>
              <a:t>Тут для специалиста предметом труда является другой человек, а характерной чертой деятельности - необходимость воздействия на других людей. К такому типу профессий относятся учитель, врач, журналист и продавец.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F6DE20-8403-B2D9-AE6E-09292661FF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3456" y="1659285"/>
            <a:ext cx="5718544" cy="428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71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CEB846-EEE7-6440-1B11-5188E1457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368" y="726364"/>
            <a:ext cx="10515600" cy="52825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Человек - знаковая система</a:t>
            </a:r>
          </a:p>
        </p:txBody>
      </p:sp>
      <p:pic>
        <p:nvPicPr>
          <p:cNvPr id="5" name="Объект 4" descr="Калькулятор со сплошной заливкой">
            <a:extLst>
              <a:ext uri="{FF2B5EF4-FFF2-40B4-BE49-F238E27FC236}">
                <a16:creationId xmlns:a16="http://schemas.microsoft.com/office/drawing/2014/main" id="{2C3D6B4C-4134-6C06-225B-D9ED80C3D8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52560" y="340218"/>
            <a:ext cx="914400" cy="91440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F263C50-3496-4A2C-8BC3-DD20275FF3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049" y="1432373"/>
            <a:ext cx="3859102" cy="42980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467D8B8-67D8-4F6C-B398-61CEF21DFA59}"/>
              </a:ext>
            </a:extLst>
          </p:cNvPr>
          <p:cNvSpPr txBox="1"/>
          <p:nvPr/>
        </p:nvSpPr>
        <p:spPr>
          <a:xfrm>
            <a:off x="1158240" y="1698553"/>
            <a:ext cx="67818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/>
              <a:t>Люди, выбравшие этот тип профессиональной деятельности, должны уметь оперировать абстрактными понятиями, иметь широкий кругозор. Это бухгалтеры, учёные, операторы ЭВМ, люди, работающие в лабораториях, научных центрах.</a:t>
            </a:r>
          </a:p>
        </p:txBody>
      </p:sp>
    </p:spTree>
    <p:extLst>
      <p:ext uri="{BB962C8B-B14F-4D97-AF65-F5344CB8AC3E}">
        <p14:creationId xmlns:p14="http://schemas.microsoft.com/office/powerpoint/2010/main" val="2700053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297</Words>
  <Application>Microsoft Office PowerPoint</Application>
  <PresentationFormat>Широкоэкранный</PresentationFormat>
  <Paragraphs>28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Тема Office</vt:lpstr>
      <vt:lpstr>«Моя профессия»</vt:lpstr>
      <vt:lpstr>«Истинное сокровище для людей –  умение трудиться»  </vt:lpstr>
      <vt:lpstr>В мире существует  более 50 тысяч профессий</vt:lpstr>
      <vt:lpstr>Кем ты хочешь стать после школы?</vt:lpstr>
      <vt:lpstr>Основные типы профессиональной деятельности человека</vt:lpstr>
      <vt:lpstr>Человек - природа</vt:lpstr>
      <vt:lpstr>Человек - техника</vt:lpstr>
      <vt:lpstr>Человек - человек</vt:lpstr>
      <vt:lpstr>Человек - знаковая система</vt:lpstr>
      <vt:lpstr>Человек – художественный образ</vt:lpstr>
      <vt:lpstr>Презентация PowerPoint</vt:lpstr>
      <vt:lpstr>Тест на профориентацию </vt:lpstr>
      <vt:lpstr>Домашнее задание: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Марина Маркасьян</dc:creator>
  <cp:lastModifiedBy>vika.tretyakova.1313@gmail.com</cp:lastModifiedBy>
  <cp:revision>3</cp:revision>
  <dcterms:created xsi:type="dcterms:W3CDTF">2023-02-03T10:05:07Z</dcterms:created>
  <dcterms:modified xsi:type="dcterms:W3CDTF">2024-02-12T10:42:43Z</dcterms:modified>
</cp:coreProperties>
</file>