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304" r:id="rId3"/>
    <p:sldId id="267" r:id="rId4"/>
    <p:sldId id="260" r:id="rId5"/>
    <p:sldId id="261" r:id="rId6"/>
    <p:sldId id="262" r:id="rId7"/>
    <p:sldId id="264" r:id="rId8"/>
    <p:sldId id="265" r:id="rId9"/>
    <p:sldId id="269" r:id="rId10"/>
    <p:sldId id="268" r:id="rId11"/>
    <p:sldId id="266" r:id="rId12"/>
    <p:sldId id="263" r:id="rId13"/>
    <p:sldId id="290" r:id="rId14"/>
    <p:sldId id="270" r:id="rId15"/>
    <p:sldId id="271" r:id="rId16"/>
    <p:sldId id="272" r:id="rId17"/>
    <p:sldId id="273" r:id="rId18"/>
    <p:sldId id="274" r:id="rId19"/>
    <p:sldId id="275" r:id="rId20"/>
    <p:sldId id="278" r:id="rId21"/>
    <p:sldId id="279" r:id="rId22"/>
    <p:sldId id="280" r:id="rId23"/>
    <p:sldId id="281" r:id="rId24"/>
    <p:sldId id="282" r:id="rId25"/>
    <p:sldId id="286" r:id="rId26"/>
    <p:sldId id="288" r:id="rId27"/>
    <p:sldId id="289" r:id="rId28"/>
    <p:sldId id="287" r:id="rId29"/>
    <p:sldId id="285" r:id="rId30"/>
    <p:sldId id="284" r:id="rId31"/>
    <p:sldId id="283" r:id="rId32"/>
    <p:sldId id="292" r:id="rId33"/>
    <p:sldId id="297" r:id="rId34"/>
    <p:sldId id="301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26"/>
  </p:normalViewPr>
  <p:slideViewPr>
    <p:cSldViewPr>
      <p:cViewPr varScale="1">
        <p:scale>
          <a:sx n="105" d="100"/>
          <a:sy n="105" d="100"/>
        </p:scale>
        <p:origin x="184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2EC4-5107-4001-BF9E-4313204F009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1CED6-2E29-4BA2-AAFF-0E1DD780E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2EC4-5107-4001-BF9E-4313204F009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1CED6-2E29-4BA2-AAFF-0E1DD780E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2EC4-5107-4001-BF9E-4313204F009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1CED6-2E29-4BA2-AAFF-0E1DD780E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2EC4-5107-4001-BF9E-4313204F009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1CED6-2E29-4BA2-AAFF-0E1DD780E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2EC4-5107-4001-BF9E-4313204F009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1CED6-2E29-4BA2-AAFF-0E1DD780E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2EC4-5107-4001-BF9E-4313204F009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1CED6-2E29-4BA2-AAFF-0E1DD780E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2EC4-5107-4001-BF9E-4313204F009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1CED6-2E29-4BA2-AAFF-0E1DD780E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2EC4-5107-4001-BF9E-4313204F009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1CED6-2E29-4BA2-AAFF-0E1DD780E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2EC4-5107-4001-BF9E-4313204F009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1CED6-2E29-4BA2-AAFF-0E1DD780E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2EC4-5107-4001-BF9E-4313204F009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1CED6-2E29-4BA2-AAFF-0E1DD780E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42EC4-5107-4001-BF9E-4313204F009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1CED6-2E29-4BA2-AAFF-0E1DD780E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42EC4-5107-4001-BF9E-4313204F009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1CED6-2E29-4BA2-AAFF-0E1DD780E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1470025"/>
          </a:xfrm>
        </p:spPr>
        <p:txBody>
          <a:bodyPr/>
          <a:lstStyle/>
          <a:p>
            <a:r>
              <a:rPr lang="ja-JP" altLang="en-US" dirty="0"/>
              <a:t>けいようしを</a:t>
            </a:r>
            <a:r>
              <a:rPr lang="ja-JP" altLang="en-US"/>
              <a:t>学びましょう！</a:t>
            </a:r>
            <a:br>
              <a:rPr lang="ru-RU" altLang="ja-JP" dirty="0"/>
            </a:br>
            <a:r>
              <a:rPr lang="ru-RU" altLang="ja-JP" dirty="0"/>
              <a:t>Выучим прилагательные!</a:t>
            </a:r>
            <a:endParaRPr lang="ru-RU" dirty="0"/>
          </a:p>
        </p:txBody>
      </p:sp>
      <p:pic>
        <p:nvPicPr>
          <p:cNvPr id="52226" name="Picture 2" descr="「コメントイラスト」の画像検索結果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212976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04663"/>
            <a:ext cx="4571743" cy="605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61EED60-B91A-47FE-DFBA-E3F11B5E2BE7}"/>
              </a:ext>
            </a:extLst>
          </p:cNvPr>
          <p:cNvSpPr txBox="1"/>
          <p:nvPr/>
        </p:nvSpPr>
        <p:spPr>
          <a:xfrm flipH="1">
            <a:off x="3905543" y="616530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счастливый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76672"/>
            <a:ext cx="4225826" cy="560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6D438B-FCB2-32F2-04CD-0642754F7983}"/>
              </a:ext>
            </a:extLst>
          </p:cNvPr>
          <p:cNvSpPr txBox="1"/>
          <p:nvPr/>
        </p:nvSpPr>
        <p:spPr>
          <a:xfrm>
            <a:off x="4153036" y="6082360"/>
            <a:ext cx="11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страшный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692696"/>
            <a:ext cx="4081810" cy="5259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A84A4C-A2C7-23EC-5BAC-9716536DC769}"/>
              </a:ext>
            </a:extLst>
          </p:cNvPr>
          <p:cNvSpPr txBox="1"/>
          <p:nvPr/>
        </p:nvSpPr>
        <p:spPr>
          <a:xfrm>
            <a:off x="4310130" y="6021942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милый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関連画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052736"/>
            <a:ext cx="3311030" cy="33843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15816" y="5301208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/>
              <a:t>いそがしい</a:t>
            </a:r>
            <a:endParaRPr lang="ru-RU" sz="4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A9F84C-4BAC-3F8A-F0F5-965572D6A2BB}"/>
              </a:ext>
            </a:extLst>
          </p:cNvPr>
          <p:cNvSpPr txBox="1"/>
          <p:nvPr/>
        </p:nvSpPr>
        <p:spPr>
          <a:xfrm>
            <a:off x="4092221" y="6165304"/>
            <a:ext cx="959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занятой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「形容し高い　安い　イラスト」の画像検索結果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196752"/>
            <a:ext cx="5465175" cy="38636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5301208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/>
              <a:t>たかい　　　　　やすい</a:t>
            </a:r>
            <a:endParaRPr lang="ru-RU" sz="3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22F636-FD68-AE3F-3801-AB12A70471CA}"/>
              </a:ext>
            </a:extLst>
          </p:cNvPr>
          <p:cNvSpPr txBox="1"/>
          <p:nvPr/>
        </p:nvSpPr>
        <p:spPr>
          <a:xfrm>
            <a:off x="2771800" y="6141429"/>
            <a:ext cx="100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дорогой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20B64E-C18E-D96F-0D67-D9A45EFA3DEB}"/>
              </a:ext>
            </a:extLst>
          </p:cNvPr>
          <p:cNvSpPr txBox="1"/>
          <p:nvPr/>
        </p:nvSpPr>
        <p:spPr>
          <a:xfrm>
            <a:off x="5652120" y="6141429"/>
            <a:ext cx="10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дешевый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「新しい　古い　イラスト」の画像検索結果"/>
          <p:cNvPicPr>
            <a:picLocks noChangeAspect="1" noChangeArrowheads="1"/>
          </p:cNvPicPr>
          <p:nvPr/>
        </p:nvPicPr>
        <p:blipFill>
          <a:blip r:embed="rId2" cstate="print"/>
          <a:srcRect b="4694"/>
          <a:stretch>
            <a:fillRect/>
          </a:stretch>
        </p:blipFill>
        <p:spPr bwMode="auto">
          <a:xfrm>
            <a:off x="899592" y="1340768"/>
            <a:ext cx="4286250" cy="42484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64088" y="206084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/>
              <a:t>あたらしい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5364088" y="4725144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/>
              <a:t>ふるい</a:t>
            </a:r>
            <a:endParaRPr lang="ru-RU" sz="3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7A7AE9-9FDB-5B8C-BA5C-F6761720BA03}"/>
              </a:ext>
            </a:extLst>
          </p:cNvPr>
          <p:cNvSpPr txBox="1"/>
          <p:nvPr/>
        </p:nvSpPr>
        <p:spPr>
          <a:xfrm>
            <a:off x="6020797" y="2924944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новый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8A5139-DDBF-DCE5-5B30-C248E0AF1A59}"/>
              </a:ext>
            </a:extLst>
          </p:cNvPr>
          <p:cNvSpPr txBox="1"/>
          <p:nvPr/>
        </p:nvSpPr>
        <p:spPr>
          <a:xfrm>
            <a:off x="5956677" y="5805264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старый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08720"/>
            <a:ext cx="7044258" cy="462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62882D3-E028-DAFD-EC6B-D0C3C383D6FF}"/>
              </a:ext>
            </a:extLst>
          </p:cNvPr>
          <p:cNvSpPr txBox="1"/>
          <p:nvPr/>
        </p:nvSpPr>
        <p:spPr>
          <a:xfrm>
            <a:off x="2195736" y="5764614"/>
            <a:ext cx="1066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большой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5CE3D0-96A9-9D20-4C6E-8C18A3230B16}"/>
              </a:ext>
            </a:extLst>
          </p:cNvPr>
          <p:cNvSpPr txBox="1"/>
          <p:nvPr/>
        </p:nvSpPr>
        <p:spPr>
          <a:xfrm>
            <a:off x="5881435" y="5764614"/>
            <a:ext cx="127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маленький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836712"/>
            <a:ext cx="7735459" cy="5138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98E6FEB-772F-0052-7374-F7367BFB8F98}"/>
              </a:ext>
            </a:extLst>
          </p:cNvPr>
          <p:cNvSpPr txBox="1"/>
          <p:nvPr/>
        </p:nvSpPr>
        <p:spPr>
          <a:xfrm>
            <a:off x="1979712" y="6021288"/>
            <a:ext cx="108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длинный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6CC285-B09D-A016-38E0-EE1A7BD233D6}"/>
              </a:ext>
            </a:extLst>
          </p:cNvPr>
          <p:cNvSpPr txBox="1"/>
          <p:nvPr/>
        </p:nvSpPr>
        <p:spPr>
          <a:xfrm>
            <a:off x="6372200" y="6021288"/>
            <a:ext cx="1099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короткий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908720"/>
            <a:ext cx="7351911" cy="4904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81312CC-0A7D-3190-BE53-F9AA4966C14C}"/>
              </a:ext>
            </a:extLst>
          </p:cNvPr>
          <p:cNvSpPr txBox="1"/>
          <p:nvPr/>
        </p:nvSpPr>
        <p:spPr>
          <a:xfrm>
            <a:off x="2195736" y="5837478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высокий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242310-EF79-D10A-66B2-BFCC6A0D86C7}"/>
              </a:ext>
            </a:extLst>
          </p:cNvPr>
          <p:cNvSpPr txBox="1"/>
          <p:nvPr/>
        </p:nvSpPr>
        <p:spPr>
          <a:xfrm>
            <a:off x="6300192" y="5837478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низкий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836712"/>
            <a:ext cx="7700767" cy="4984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3F919A8-2A32-9450-133A-B9B0B08D1AC1}"/>
              </a:ext>
            </a:extLst>
          </p:cNvPr>
          <p:cNvSpPr txBox="1"/>
          <p:nvPr/>
        </p:nvSpPr>
        <p:spPr>
          <a:xfrm>
            <a:off x="2123728" y="5868694"/>
            <a:ext cx="1046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тяжелый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A1BB6A-DAB0-C4D5-FD92-FE6F9EBD1944}"/>
              </a:ext>
            </a:extLst>
          </p:cNvPr>
          <p:cNvSpPr txBox="1"/>
          <p:nvPr/>
        </p:nvSpPr>
        <p:spPr>
          <a:xfrm>
            <a:off x="6300192" y="5868694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легкий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Прилагательные</a:t>
            </a:r>
            <a:r>
              <a:rPr lang="ja-JP" alt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けいようし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делятся на 2 группы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первая группа заканчивается на </a:t>
            </a:r>
            <a:r>
              <a:rPr lang="ja-JP" altLang="en-US">
                <a:latin typeface="Times New Roman" pitchFamily="18" charset="0"/>
                <a:cs typeface="Times New Roman" pitchFamily="18" charset="0"/>
              </a:rPr>
              <a:t>い</a:t>
            </a:r>
            <a:r>
              <a:rPr lang="ru-RU" altLang="ja-JP" dirty="0">
                <a:latin typeface="Times New Roman" pitchFamily="18" charset="0"/>
                <a:cs typeface="Times New Roman" pitchFamily="18" charset="0"/>
              </a:rPr>
              <a:t>, вторая на </a:t>
            </a:r>
            <a:r>
              <a:rPr lang="ja-JP" altLang="en-US">
                <a:latin typeface="Times New Roman" pitchFamily="18" charset="0"/>
                <a:cs typeface="Times New Roman" pitchFamily="18" charset="0"/>
              </a:rPr>
              <a:t>な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2132857"/>
            <a:ext cx="3888432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ru-RU" sz="2800"/>
              <a:t>あか</a:t>
            </a:r>
            <a:r>
              <a:rPr lang="ja-JP" altLang="en-US" sz="2800"/>
              <a:t>るい　人</a:t>
            </a:r>
            <a:endParaRPr lang="en-US" altLang="ja-JP" sz="2800" dirty="0"/>
          </a:p>
          <a:p>
            <a:endParaRPr lang="en-US" altLang="ja-JP" sz="2800" dirty="0"/>
          </a:p>
          <a:p>
            <a:r>
              <a:rPr lang="ja-JP" altLang="en-US" sz="2800" dirty="0"/>
              <a:t>たのしい　じゅぎょう</a:t>
            </a:r>
            <a:endParaRPr lang="en-US" altLang="ja-JP" sz="2800" dirty="0"/>
          </a:p>
          <a:p>
            <a:endParaRPr lang="en-US" altLang="ja-JP" sz="2800" dirty="0"/>
          </a:p>
          <a:p>
            <a:r>
              <a:rPr lang="ja-JP" altLang="en-US" sz="2800" dirty="0"/>
              <a:t>あたらしい　ぶんぽう</a:t>
            </a:r>
            <a:endParaRPr lang="en-US" altLang="ja-JP" sz="2800" dirty="0"/>
          </a:p>
          <a:p>
            <a:endParaRPr lang="en-US" altLang="ja-JP" sz="2800" dirty="0"/>
          </a:p>
          <a:p>
            <a:r>
              <a:rPr lang="ja-JP" altLang="en-US" sz="2800" dirty="0"/>
              <a:t>つまらない　えいが</a:t>
            </a:r>
            <a:endParaRPr lang="en-US" altLang="ja-JP" sz="2800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484784"/>
            <a:ext cx="3384376" cy="584775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～い　けいようし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860032" y="1484784"/>
            <a:ext cx="3384376" cy="584775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～な　けいようし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644010" y="2132856"/>
            <a:ext cx="388843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/>
              <a:t>きれい</a:t>
            </a:r>
            <a:r>
              <a:rPr lang="ja-JP" altLang="en-US" sz="2800" dirty="0">
                <a:solidFill>
                  <a:schemeClr val="accent4">
                    <a:lumMod val="75000"/>
                  </a:schemeClr>
                </a:solidFill>
              </a:rPr>
              <a:t>な</a:t>
            </a:r>
            <a:r>
              <a:rPr lang="ja-JP" altLang="en-US" sz="2800" dirty="0"/>
              <a:t>　きょうしつ</a:t>
            </a:r>
            <a:endParaRPr lang="en-US" altLang="ja-JP" sz="2800" dirty="0"/>
          </a:p>
          <a:p>
            <a:endParaRPr lang="en-US" sz="2800" dirty="0"/>
          </a:p>
          <a:p>
            <a:r>
              <a:rPr lang="ja-JP" altLang="en-US" sz="2800" dirty="0"/>
              <a:t>すてき</a:t>
            </a:r>
            <a:r>
              <a:rPr lang="ja-JP" altLang="en-US" sz="2800" dirty="0">
                <a:solidFill>
                  <a:schemeClr val="accent4">
                    <a:lumMod val="75000"/>
                  </a:schemeClr>
                </a:solidFill>
              </a:rPr>
              <a:t>な</a:t>
            </a:r>
            <a:r>
              <a:rPr lang="ja-JP" altLang="en-US" sz="2800" dirty="0"/>
              <a:t>　スプーン</a:t>
            </a:r>
            <a:endParaRPr lang="en-US" altLang="ja-JP" sz="2800" dirty="0"/>
          </a:p>
          <a:p>
            <a:endParaRPr lang="en-US" sz="2800" dirty="0"/>
          </a:p>
          <a:p>
            <a:r>
              <a:rPr lang="ja-JP" altLang="en-US" sz="2800" dirty="0"/>
              <a:t>ひま</a:t>
            </a:r>
            <a:r>
              <a:rPr lang="ja-JP" altLang="en-US" sz="2800">
                <a:solidFill>
                  <a:schemeClr val="accent4">
                    <a:lumMod val="75000"/>
                  </a:schemeClr>
                </a:solidFill>
              </a:rPr>
              <a:t>な</a:t>
            </a:r>
            <a:r>
              <a:rPr lang="ja-JP" altLang="en-US" sz="2800"/>
              <a:t>　学生（がくせい）</a:t>
            </a:r>
            <a:endParaRPr lang="en-US" altLang="ja-JP" sz="2800" dirty="0"/>
          </a:p>
          <a:p>
            <a:endParaRPr lang="en-US" sz="2800" dirty="0"/>
          </a:p>
          <a:p>
            <a:r>
              <a:rPr lang="ja-JP" altLang="en-US" sz="2800" dirty="0"/>
              <a:t>ゆうめい</a:t>
            </a:r>
            <a:r>
              <a:rPr lang="ja-JP" altLang="en-US" sz="2800" dirty="0">
                <a:solidFill>
                  <a:schemeClr val="accent4">
                    <a:lumMod val="75000"/>
                  </a:schemeClr>
                </a:solidFill>
              </a:rPr>
              <a:t>な</a:t>
            </a:r>
            <a:r>
              <a:rPr lang="ja-JP" altLang="en-US" sz="2800" dirty="0"/>
              <a:t>　人</a:t>
            </a:r>
            <a:endParaRPr lang="ru-RU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806209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3E8338-4E76-6EFF-EB25-982D336AEE0A}"/>
              </a:ext>
            </a:extLst>
          </p:cNvPr>
          <p:cNvSpPr txBox="1"/>
          <p:nvPr/>
        </p:nvSpPr>
        <p:spPr>
          <a:xfrm>
            <a:off x="1835696" y="5922192"/>
            <a:ext cx="984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светлый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936270-FDDE-BDF1-5D57-29D0C701486E}"/>
              </a:ext>
            </a:extLst>
          </p:cNvPr>
          <p:cNvSpPr txBox="1"/>
          <p:nvPr/>
        </p:nvSpPr>
        <p:spPr>
          <a:xfrm>
            <a:off x="6156176" y="5873008"/>
            <a:ext cx="944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темный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8287934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3D82E8B-415C-7905-7EE7-963B8C110629}"/>
              </a:ext>
            </a:extLst>
          </p:cNvPr>
          <p:cNvSpPr txBox="1"/>
          <p:nvPr/>
        </p:nvSpPr>
        <p:spPr>
          <a:xfrm>
            <a:off x="1763688" y="6016296"/>
            <a:ext cx="1001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близкий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D37811-7839-2885-E073-A4F598AA58B2}"/>
              </a:ext>
            </a:extLst>
          </p:cNvPr>
          <p:cNvSpPr txBox="1"/>
          <p:nvPr/>
        </p:nvSpPr>
        <p:spPr>
          <a:xfrm>
            <a:off x="6354277" y="6016296"/>
            <a:ext cx="101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далекий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396" y="658594"/>
            <a:ext cx="8410068" cy="5578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5751736-91FA-41F5-9C1F-D440CD2EDB13}"/>
              </a:ext>
            </a:extLst>
          </p:cNvPr>
          <p:cNvSpPr txBox="1"/>
          <p:nvPr/>
        </p:nvSpPr>
        <p:spPr>
          <a:xfrm>
            <a:off x="1835696" y="6052646"/>
            <a:ext cx="103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сильный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FDC865-4646-3C23-4099-1140C5B9330D}"/>
              </a:ext>
            </a:extLst>
          </p:cNvPr>
          <p:cNvSpPr txBox="1"/>
          <p:nvPr/>
        </p:nvSpPr>
        <p:spPr>
          <a:xfrm>
            <a:off x="6400027" y="6052646"/>
            <a:ext cx="9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слабый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764703"/>
            <a:ext cx="8513829" cy="558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B3CE926-7C68-C4B7-8DDA-8891B7D624A4}"/>
              </a:ext>
            </a:extLst>
          </p:cNvPr>
          <p:cNvSpPr txBox="1"/>
          <p:nvPr/>
        </p:nvSpPr>
        <p:spPr>
          <a:xfrm>
            <a:off x="1691680" y="6093297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быстрый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913355-E4A0-AAEF-9904-31622882198D}"/>
              </a:ext>
            </a:extLst>
          </p:cNvPr>
          <p:cNvSpPr txBox="1"/>
          <p:nvPr/>
        </p:nvSpPr>
        <p:spPr>
          <a:xfrm>
            <a:off x="6113427" y="6167237"/>
            <a:ext cx="1338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медленный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20" y="724058"/>
            <a:ext cx="8147236" cy="536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638DA1B-E7B1-E91A-5F45-59B9AB0C4ED0}"/>
              </a:ext>
            </a:extLst>
          </p:cNvPr>
          <p:cNvSpPr txBox="1"/>
          <p:nvPr/>
        </p:nvSpPr>
        <p:spPr>
          <a:xfrm>
            <a:off x="1691680" y="5949276"/>
            <a:ext cx="1161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холодный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FCDDB0-68EB-1DD4-2F2C-B9055A96F7E2}"/>
              </a:ext>
            </a:extLst>
          </p:cNvPr>
          <p:cNvSpPr txBox="1"/>
          <p:nvPr/>
        </p:nvSpPr>
        <p:spPr>
          <a:xfrm>
            <a:off x="6291299" y="5965236"/>
            <a:ext cx="929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жаркий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「にぎやかな　イラスト」の画像検索結果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08720"/>
            <a:ext cx="6841938" cy="345638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55776" y="4869160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/>
              <a:t>にぎやかな</a:t>
            </a:r>
            <a:endParaRPr lang="ru-RU" sz="4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99BE67-B286-CF02-A79F-8A41BCD99AFC}"/>
              </a:ext>
            </a:extLst>
          </p:cNvPr>
          <p:cNvSpPr txBox="1"/>
          <p:nvPr/>
        </p:nvSpPr>
        <p:spPr>
          <a:xfrm>
            <a:off x="3158789" y="5896436"/>
            <a:ext cx="2394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шумный, оживленный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「元気　イラスト」の画像検索結果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692696"/>
            <a:ext cx="3340361" cy="42484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31969" y="5229200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/>
              <a:t>げんきな</a:t>
            </a:r>
            <a:endParaRPr lang="ru-RU" sz="4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5BD8955-1044-69F0-962E-27EB88C144B8}"/>
              </a:ext>
            </a:extLst>
          </p:cNvPr>
          <p:cNvSpPr txBox="1"/>
          <p:nvPr/>
        </p:nvSpPr>
        <p:spPr>
          <a:xfrm>
            <a:off x="4055916" y="6156880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бодрый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関連画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548680"/>
            <a:ext cx="3739015" cy="446449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87824" y="5301208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/>
              <a:t>ひまな</a:t>
            </a:r>
            <a:endParaRPr lang="ru-RU" sz="4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ECDC82-DA33-2A75-8F81-17126762382C}"/>
              </a:ext>
            </a:extLst>
          </p:cNvPr>
          <p:cNvSpPr txBox="1"/>
          <p:nvPr/>
        </p:nvSpPr>
        <p:spPr>
          <a:xfrm>
            <a:off x="3502127" y="6124654"/>
            <a:ext cx="2571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свободный ( о времени)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「親切な　イラスト」の画像検索結果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76672"/>
            <a:ext cx="4968552" cy="45271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71800" y="5373216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/>
              <a:t>しんせつな</a:t>
            </a:r>
            <a:endParaRPr lang="ru-RU" sz="4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A5C7DB-59DA-1464-3927-A40F88A6ED1A}"/>
              </a:ext>
            </a:extLst>
          </p:cNvPr>
          <p:cNvSpPr txBox="1"/>
          <p:nvPr/>
        </p:nvSpPr>
        <p:spPr>
          <a:xfrm>
            <a:off x="4093664" y="6196662"/>
            <a:ext cx="956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добрый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「静かな　イラスト」の画像検索結果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692696"/>
            <a:ext cx="3136803" cy="417646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71800" y="5229200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/>
              <a:t>しずかな</a:t>
            </a:r>
            <a:endParaRPr lang="ru-RU" sz="4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1DE8BE-35A9-7425-FC5C-ACE2A85F9C96}"/>
              </a:ext>
            </a:extLst>
          </p:cNvPr>
          <p:cNvSpPr txBox="1"/>
          <p:nvPr/>
        </p:nvSpPr>
        <p:spPr>
          <a:xfrm>
            <a:off x="4197538" y="6112460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тихий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548680"/>
            <a:ext cx="4278784" cy="5326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0C460D9-6F14-9BCB-A97C-1157A0346301}"/>
              </a:ext>
            </a:extLst>
          </p:cNvPr>
          <p:cNvSpPr txBox="1"/>
          <p:nvPr/>
        </p:nvSpPr>
        <p:spPr>
          <a:xfrm>
            <a:off x="3923928" y="5875072"/>
            <a:ext cx="3284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интересный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関連画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5716" y="188640"/>
            <a:ext cx="5112568" cy="478025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71800" y="5085184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/>
              <a:t>ゆうめいな</a:t>
            </a:r>
            <a:endParaRPr lang="ru-RU" sz="4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E87280-3ECF-7AF6-FAF7-62B99315EDD2}"/>
              </a:ext>
            </a:extLst>
          </p:cNvPr>
          <p:cNvSpPr txBox="1"/>
          <p:nvPr/>
        </p:nvSpPr>
        <p:spPr>
          <a:xfrm>
            <a:off x="3960294" y="6093296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известный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関連画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6820" y="548680"/>
            <a:ext cx="3973401" cy="446449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75856" y="5229200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/>
              <a:t>きれいな</a:t>
            </a:r>
            <a:endParaRPr lang="ru-RU" sz="4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7C340BB-67AD-7128-62A3-E2FDC6184184}"/>
              </a:ext>
            </a:extLst>
          </p:cNvPr>
          <p:cNvSpPr txBox="1"/>
          <p:nvPr/>
        </p:nvSpPr>
        <p:spPr>
          <a:xfrm>
            <a:off x="3598015" y="6153110"/>
            <a:ext cx="1947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красивый, чистый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「素敵　イラスト」の画像検索結果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620688"/>
            <a:ext cx="3895273" cy="412198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34863" y="5157192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/>
              <a:t>すてきな</a:t>
            </a:r>
            <a:endParaRPr lang="ru-RU" sz="4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6FE19B-B9AB-12E0-C117-FA80DE009D01}"/>
              </a:ext>
            </a:extLst>
          </p:cNvPr>
          <p:cNvSpPr txBox="1"/>
          <p:nvPr/>
        </p:nvSpPr>
        <p:spPr>
          <a:xfrm>
            <a:off x="4211960" y="6052646"/>
            <a:ext cx="1382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прекрасный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関連画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692696"/>
            <a:ext cx="3381046" cy="410445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55776" y="5301208"/>
            <a:ext cx="4536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/>
              <a:t>おいしい　ごはん</a:t>
            </a:r>
            <a:endParaRPr lang="ru-RU" altLang="ja-JP" sz="4000" dirty="0"/>
          </a:p>
          <a:p>
            <a:pPr algn="ctr"/>
            <a:r>
              <a:rPr lang="ru-RU" sz="1600" dirty="0"/>
              <a:t>вкусный рис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「元気なおばあちゃん」の画像検索結果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620688"/>
            <a:ext cx="3888432" cy="465680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19672" y="5373216"/>
            <a:ext cx="6552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/>
              <a:t>げんき</a:t>
            </a:r>
            <a:r>
              <a:rPr lang="ja-JP" altLang="en-US" sz="4000"/>
              <a:t>な　おばあちゃん</a:t>
            </a:r>
            <a:endParaRPr lang="ru-RU" altLang="ja-JP" sz="4000" dirty="0"/>
          </a:p>
          <a:p>
            <a:pPr algn="ctr"/>
            <a:r>
              <a:rPr lang="ru-RU" sz="1600" dirty="0"/>
              <a:t>бодрая, здоровая бабушка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 l="4308" t="1976" r="2231" b="3525"/>
          <a:stretch>
            <a:fillRect/>
          </a:stretch>
        </p:blipFill>
        <p:spPr bwMode="auto">
          <a:xfrm>
            <a:off x="2771800" y="764704"/>
            <a:ext cx="3744416" cy="5075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344EDD-7089-145A-50BF-E18244EB42FE}"/>
              </a:ext>
            </a:extLst>
          </p:cNvPr>
          <p:cNvSpPr txBox="1"/>
          <p:nvPr/>
        </p:nvSpPr>
        <p:spPr>
          <a:xfrm>
            <a:off x="3923928" y="590863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скучный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620688"/>
            <a:ext cx="3816424" cy="50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E0E841F-F856-7511-2A9C-5AD28FBB468E}"/>
              </a:ext>
            </a:extLst>
          </p:cNvPr>
          <p:cNvSpPr txBox="1"/>
          <p:nvPr/>
        </p:nvSpPr>
        <p:spPr>
          <a:xfrm>
            <a:off x="4032910" y="5694793"/>
            <a:ext cx="1078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грустный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692696"/>
            <a:ext cx="4134197" cy="537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5D9346-016B-8D02-CEA0-E513ECB47EF2}"/>
              </a:ext>
            </a:extLst>
          </p:cNvPr>
          <p:cNvSpPr txBox="1"/>
          <p:nvPr/>
        </p:nvSpPr>
        <p:spPr>
          <a:xfrm>
            <a:off x="3995936" y="6047632"/>
            <a:ext cx="1439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завистливый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60648"/>
            <a:ext cx="4302596" cy="5678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0C12ED-2BBF-7476-9E25-B3D8A5F6E6C2}"/>
              </a:ext>
            </a:extLst>
          </p:cNvPr>
          <p:cNvSpPr txBox="1"/>
          <p:nvPr/>
        </p:nvSpPr>
        <p:spPr>
          <a:xfrm>
            <a:off x="4067944" y="5939074"/>
            <a:ext cx="1520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болезненный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692696"/>
            <a:ext cx="3808065" cy="51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DDA5E9F-0DFB-5411-A665-9207CBE14183}"/>
              </a:ext>
            </a:extLst>
          </p:cNvPr>
          <p:cNvSpPr txBox="1"/>
          <p:nvPr/>
        </p:nvSpPr>
        <p:spPr>
          <a:xfrm>
            <a:off x="4067944" y="5832483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печальный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620688"/>
            <a:ext cx="4062760" cy="527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9D73F9B-ECDF-6DA4-558A-CDDF8C500E88}"/>
              </a:ext>
            </a:extLst>
          </p:cNvPr>
          <p:cNvSpPr txBox="1"/>
          <p:nvPr/>
        </p:nvSpPr>
        <p:spPr>
          <a:xfrm>
            <a:off x="4151172" y="6052646"/>
            <a:ext cx="1015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веселый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2703</TotalTime>
  <Words>142</Words>
  <Application>Microsoft Macintosh PowerPoint</Application>
  <PresentationFormat>Экран (4:3)</PresentationFormat>
  <Paragraphs>79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8" baseType="lpstr">
      <vt:lpstr>Arial</vt:lpstr>
      <vt:lpstr>Calibri</vt:lpstr>
      <vt:lpstr>Times New Roman</vt:lpstr>
      <vt:lpstr>Тема Office</vt:lpstr>
      <vt:lpstr>けいようしを学びましょう！ Выучим прилагательные!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fantaisie-impromtu@yandex.ru</dc:creator>
  <cp:lastModifiedBy>Кирилл Вестфаль</cp:lastModifiedBy>
  <cp:revision>15</cp:revision>
  <dcterms:created xsi:type="dcterms:W3CDTF">2019-11-20T17:12:12Z</dcterms:created>
  <dcterms:modified xsi:type="dcterms:W3CDTF">2024-02-12T10:05:01Z</dcterms:modified>
</cp:coreProperties>
</file>