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88" r:id="rId5"/>
    <p:sldId id="278" r:id="rId6"/>
    <p:sldId id="287" r:id="rId7"/>
    <p:sldId id="289" r:id="rId8"/>
    <p:sldId id="290" r:id="rId9"/>
    <p:sldId id="293" r:id="rId10"/>
    <p:sldId id="292" r:id="rId11"/>
    <p:sldId id="294" r:id="rId12"/>
    <p:sldId id="295" r:id="rId13"/>
    <p:sldId id="296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696"/>
    <a:srgbClr val="CC3399"/>
    <a:srgbClr val="0051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24.03.2023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95536" y="1916832"/>
            <a:ext cx="8496944" cy="25649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6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u="none" strike="noStrike" kern="1200" spc="120" normalizeH="0" baseline="0" noProof="0" dirty="0" smtClean="0">
                <a:ln w="6350">
                  <a:noFill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НАСТАВНИЧЕСТВО: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spc="120" dirty="0" smtClean="0">
                <a:ln w="6350">
                  <a:noFill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«педагог-студент</a:t>
            </a:r>
            <a:r>
              <a:rPr kumimoji="0" lang="ru-RU" sz="4800" u="none" strike="noStrike" kern="1200" spc="120" normalizeH="0" baseline="0" noProof="0" dirty="0" smtClean="0">
                <a:ln w="6350">
                  <a:noFill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81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»</a:t>
            </a: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077072"/>
            <a:ext cx="4248472" cy="1656184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Березовская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Наталья Евгеньева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педагог-психолог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КГКОУ Школа 1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г. Комсомольск-на-Амуре</a:t>
            </a: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готовность 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осуществлять профессиональную деятельность в соответствии с нормативно-правовыми документами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к осуществлению психолого-педагогического сопровождения образовательного процесса, социализации и профессионального самоопределения обучающихся, в том числе лиц с ОВЗ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435280" cy="521744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к организации коррекционно-развивающей образовательной среды, выбору и использованию методического и технического обеспечения,  осуществлению  коррекционно-педагогической деятельности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к психолого-педагогическому сопровождению семей лиц с ОВЗ  и взаимодействию с ближайшим заинтересованным окружением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1124744"/>
            <a:ext cx="4392488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Эссе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100" dirty="0" smtClean="0"/>
              <a:t>Молодкиной</a:t>
            </a:r>
            <a:r>
              <a:rPr lang="ru-RU" sz="3100" dirty="0" smtClean="0"/>
              <a:t> Елизаветы Андреевны</a:t>
            </a:r>
            <a:br>
              <a:rPr lang="ru-RU" sz="3100" dirty="0" smtClean="0"/>
            </a:br>
            <a:r>
              <a:rPr lang="ru-RU" sz="2700" dirty="0" smtClean="0"/>
              <a:t>студентки 4-го курса СДО </a:t>
            </a:r>
            <a:r>
              <a:rPr lang="ru-RU" sz="2700" dirty="0" smtClean="0"/>
              <a:t>АмГПГУ</a:t>
            </a:r>
            <a:endParaRPr lang="ru-RU" sz="2700" dirty="0"/>
          </a:p>
        </p:txBody>
      </p:sp>
      <p:pic>
        <p:nvPicPr>
          <p:cNvPr id="1027" name="Picture 3" descr="C:\Users\1\Pictures\ControlCenter4\Scan\CCF24032023_0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052736"/>
            <a:ext cx="3735159" cy="532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G:\университет\4 курс (2022-2023)\практика\IMG-20221013-WA0045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4" t="15538" r="15482" b="5277"/>
          <a:stretch/>
        </p:blipFill>
        <p:spPr bwMode="auto">
          <a:xfrm>
            <a:off x="558737" y="3068960"/>
            <a:ext cx="4104456" cy="30242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4420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4" descr="G:\университет\4 курс (2022-2023)\практика\IMG-20221013-WA002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2708921"/>
            <a:ext cx="2890416" cy="3652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C:\Users\1\Pictures\ControlCenter4\Scan\CCF24032023_0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309" y="980728"/>
            <a:ext cx="3772616" cy="538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 txBox="1">
            <a:spLocks/>
          </p:cNvSpPr>
          <p:nvPr/>
        </p:nvSpPr>
        <p:spPr>
          <a:xfrm>
            <a:off x="248467" y="978636"/>
            <a:ext cx="4392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/>
              <a:t>Эссе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2800" dirty="0" err="1" smtClean="0"/>
              <a:t>Исмаиловой</a:t>
            </a:r>
            <a:r>
              <a:rPr lang="ru-RU" sz="2800" dirty="0" smtClean="0"/>
              <a:t> </a:t>
            </a:r>
            <a:r>
              <a:rPr lang="ru-RU" sz="2800" dirty="0" err="1"/>
              <a:t>Заргул</a:t>
            </a:r>
            <a:r>
              <a:rPr lang="ru-RU" sz="2800" dirty="0"/>
              <a:t> </a:t>
            </a:r>
            <a:r>
              <a:rPr lang="ru-RU" sz="2800" dirty="0" err="1"/>
              <a:t>Бахтияр</a:t>
            </a:r>
            <a:r>
              <a:rPr lang="ru-RU" sz="2800" dirty="0"/>
              <a:t> </a:t>
            </a:r>
            <a:r>
              <a:rPr lang="ru-RU" sz="2800" dirty="0" err="1" smtClean="0"/>
              <a:t>гызы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/>
              <a:t>студентки 4-го курса СДО </a:t>
            </a:r>
            <a:r>
              <a:rPr lang="ru-RU" sz="2400" dirty="0" err="1" smtClean="0"/>
              <a:t>АмГПГУ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3457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196752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Правильно сделанный выбор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– это начало пути к успеху,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 самореализации,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 психологическому и материальному благополучию в будущем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моделирование будущей профессиональной деятельности в условиях образовательного учреждения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формирование профессионально необходимых будущему специалисту коррекционно-педагогических умений и значимых качеств личности в условиях самостоятельной деятельности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404664"/>
            <a:ext cx="8964488" cy="6453336"/>
          </a:xfrm>
        </p:spPr>
        <p:txBody>
          <a:bodyPr>
            <a:normAutofit/>
          </a:bodyPr>
          <a:lstStyle/>
          <a:p>
            <a:pPr algn="l"/>
            <a:r>
              <a:rPr lang="ru-RU" sz="3100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ru-RU" sz="3100" b="1" dirty="0" smtClean="0">
                <a:solidFill>
                  <a:srgbClr val="0070C0"/>
                </a:solidFill>
                <a:latin typeface="+mn-lt"/>
              </a:rPr>
            </a:br>
            <a:endParaRPr lang="ru-RU" sz="31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404664"/>
            <a:ext cx="43924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Задачи: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23528" y="1484784"/>
            <a:ext cx="853244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выработка у студентов умения применять знания в практической педагогической деятельности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формирование умения наблюдать, анализировать и критически осмысливать учебно-воспитательный процесс в ОО, обобщать передовой педагогический опыт</a:t>
            </a:r>
          </a:p>
          <a:p>
            <a:pPr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630238" algn="l"/>
              </a:tabLst>
            </a:pPr>
            <a:r>
              <a:rPr lang="ru-RU" sz="2800" dirty="0" smtClean="0">
                <a:ea typeface="Times New Roman" pitchFamily="18" charset="0"/>
                <a:cs typeface="Arial" pitchFamily="34" charset="0"/>
              </a:rPr>
              <a:t>подготовка студентов к эффективному проведению коррекционно-развивающей, учебно-воспитательной работы с детьми, с учетом их возрастных и индивидуальных психофизиологических особенностей и возможностей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73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95536" y="1268760"/>
            <a:ext cx="83529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630238" algn="l"/>
              </a:tabLst>
            </a:pPr>
            <a:r>
              <a:rPr lang="ru-RU" sz="2800" dirty="0" smtClean="0">
                <a:ea typeface="Times New Roman" pitchFamily="18" charset="0"/>
                <a:cs typeface="Arial" pitchFamily="34" charset="0"/>
              </a:rPr>
              <a:t>организация общения и совместной деятельности с детьми, изучение их возрастных  и типологических особенностей</a:t>
            </a:r>
            <a:endParaRPr lang="ru-RU" sz="2800" dirty="0" smtClean="0"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630238" algn="l"/>
              </a:tabLst>
            </a:pPr>
            <a:r>
              <a:rPr lang="ru-RU" sz="2800" dirty="0" smtClean="0">
                <a:ea typeface="Times New Roman" pitchFamily="18" charset="0"/>
                <a:cs typeface="Arial" pitchFamily="34" charset="0"/>
              </a:rPr>
              <a:t>формирование творческого подхода к решению учебно-воспитательных задач и интереса к научно-исследовательской работе по специальности</a:t>
            </a:r>
            <a:endParaRPr lang="ru-RU" sz="2800" dirty="0" smtClean="0"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630238" algn="l"/>
              </a:tabLst>
            </a:pPr>
            <a:r>
              <a:rPr lang="ru-RU" sz="2800" dirty="0" smtClean="0">
                <a:ea typeface="Times New Roman" pitchFamily="18" charset="0"/>
                <a:cs typeface="Arial" pitchFamily="34" charset="0"/>
              </a:rPr>
              <a:t>воспитание любви к профессии, стремления к совершенствованию своих психологических и педагогических способностей и профессионально значимых качеств личности будущего специалиста</a:t>
            </a:r>
            <a:endParaRPr lang="ru-RU" sz="2800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Виды работы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знакомство с  учреждением,  педагогическим коллективом, изучение классного коллектива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знакомство с планом работы учреждения, перспективным и календарным планами психолога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непосредственная работа в качестве специального психолога с обучающимися, а именно: </a:t>
            </a:r>
          </a:p>
          <a:p>
            <a:pPr algn="just">
              <a:buFont typeface="Wingdings" pitchFamily="2" charset="2"/>
              <a:buChar char="ü"/>
            </a:pPr>
            <a:endParaRPr lang="ru-RU" sz="2800" dirty="0" smtClean="0"/>
          </a:p>
          <a:p>
            <a:pPr>
              <a:buFont typeface="Wingdings" pitchFamily="2" charset="2"/>
              <a:buChar char="ü"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779912" y="692696"/>
            <a:ext cx="5184576" cy="566124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проведение диагностических процедур с детьми</a:t>
            </a:r>
          </a:p>
          <a:p>
            <a:r>
              <a:rPr lang="ru-RU" sz="2800" dirty="0" smtClean="0"/>
              <a:t>оформление необходимой документации</a:t>
            </a:r>
          </a:p>
          <a:p>
            <a:r>
              <a:rPr lang="ru-RU" sz="2800" dirty="0" smtClean="0"/>
              <a:t>проведение коррекционной работы</a:t>
            </a:r>
          </a:p>
          <a:p>
            <a:r>
              <a:rPr lang="ru-RU" sz="2800" dirty="0" smtClean="0"/>
              <a:t> разработка и проведение консультации для родителей (или лиц их заменяющих), педагогов</a:t>
            </a:r>
          </a:p>
          <a:p>
            <a:r>
              <a:rPr lang="ru-RU" sz="2800" dirty="0" smtClean="0"/>
              <a:t>разработка профилактических мероприятий</a:t>
            </a: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3476204" cy="260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6163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509120"/>
            <a:ext cx="8676456" cy="3240360"/>
          </a:xfrm>
        </p:spPr>
        <p:txBody>
          <a:bodyPr/>
          <a:lstStyle/>
          <a:p>
            <a:r>
              <a:rPr lang="ru-RU" dirty="0" smtClean="0"/>
              <a:t>просветительская работа с семьей, проведение собрания и т.п.</a:t>
            </a:r>
          </a:p>
          <a:p>
            <a:r>
              <a:rPr lang="ru-RU" dirty="0" smtClean="0"/>
              <a:t>подведение итогов практики, оформление документации практики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47161">
            <a:off x="4540189" y="1369253"/>
            <a:ext cx="3873828" cy="290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980728"/>
            <a:ext cx="2736304" cy="339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7645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Компетенции будущего специалиста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40768"/>
            <a:ext cx="889248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способность к: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к социальному взаимодействию и сотрудничеству в социальной и профессиональной сферах с соблюдением этических и социальных норм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осуществлению образовательно-коррекционного процесса с учетом психофизических, возрастных особенностей и индивидуальных образовательных потребностей обучающихся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04056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к самообразованию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к рациональному выбору и реализации коррекционно-образовательных программ на основе личностно-ориентированного и индивидуально-дифференцированного подходов к лицам с ОВЗ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к организации, совершенствованию  и анализу собственной образовательно-коррекционной деятельности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</TotalTime>
  <Words>347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Цель:</vt:lpstr>
      <vt:lpstr> </vt:lpstr>
      <vt:lpstr>Презентация PowerPoint</vt:lpstr>
      <vt:lpstr>Виды работы</vt:lpstr>
      <vt:lpstr>Презентация PowerPoint</vt:lpstr>
      <vt:lpstr>Презентация PowerPoint</vt:lpstr>
      <vt:lpstr>Компетенции будущего специалиста</vt:lpstr>
      <vt:lpstr>Презентация PowerPoint</vt:lpstr>
      <vt:lpstr>Презентация PowerPoint</vt:lpstr>
      <vt:lpstr>Презентация PowerPoint</vt:lpstr>
      <vt:lpstr>Эссе Молодкиной Елизаветы Андреевны студентки 4-го курса СДО АмГПГУ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1</cp:lastModifiedBy>
  <cp:revision>107</cp:revision>
  <dcterms:created xsi:type="dcterms:W3CDTF">2018-03-09T15:08:22Z</dcterms:created>
  <dcterms:modified xsi:type="dcterms:W3CDTF">2023-03-24T02:09:40Z</dcterms:modified>
</cp:coreProperties>
</file>