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324" r:id="rId3"/>
    <p:sldId id="325" r:id="rId4"/>
    <p:sldId id="326" r:id="rId5"/>
    <p:sldId id="330" r:id="rId6"/>
    <p:sldId id="327" r:id="rId7"/>
    <p:sldId id="328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320" r:id="rId16"/>
    <p:sldId id="287" r:id="rId17"/>
    <p:sldId id="334" r:id="rId18"/>
    <p:sldId id="338" r:id="rId19"/>
    <p:sldId id="33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9" autoAdjust="0"/>
    <p:restoredTop sz="94679" autoAdjust="0"/>
  </p:normalViewPr>
  <p:slideViewPr>
    <p:cSldViewPr>
      <p:cViewPr>
        <p:scale>
          <a:sx n="118" d="100"/>
          <a:sy n="118" d="100"/>
        </p:scale>
        <p:origin x="6" y="20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C840E2-B5CF-4AA4-9E20-F5EECDC6979B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A3A55-0552-460E-9A98-DD92A98007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025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A3A55-0552-460E-9A98-DD92A980070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737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12D-27BD-4574-918A-FBD2251FE724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EE239-CA04-427E-9847-AB230DBA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3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12D-27BD-4574-918A-FBD2251FE724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EE239-CA04-427E-9847-AB230DBA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38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12D-27BD-4574-918A-FBD2251FE724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EE239-CA04-427E-9847-AB230DBA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70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12D-27BD-4574-918A-FBD2251FE724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EE239-CA04-427E-9847-AB230DBA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50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12D-27BD-4574-918A-FBD2251FE724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EE239-CA04-427E-9847-AB230DBA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59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12D-27BD-4574-918A-FBD2251FE724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EE239-CA04-427E-9847-AB230DBA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36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12D-27BD-4574-918A-FBD2251FE724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EE239-CA04-427E-9847-AB230DBA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00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12D-27BD-4574-918A-FBD2251FE724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EE239-CA04-427E-9847-AB230DBA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52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12D-27BD-4574-918A-FBD2251FE724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EE239-CA04-427E-9847-AB230DBA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26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12D-27BD-4574-918A-FBD2251FE724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EE239-CA04-427E-9847-AB230DBA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93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0412D-27BD-4574-918A-FBD2251FE724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EE239-CA04-427E-9847-AB230DBA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46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0412D-27BD-4574-918A-FBD2251FE724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EE239-CA04-427E-9847-AB230DBAD2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240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804" y="2348880"/>
            <a:ext cx="7772400" cy="1470025"/>
          </a:xfrm>
          <a:solidFill>
            <a:schemeClr val="accent3">
              <a:lumMod val="20000"/>
              <a:lumOff val="80000"/>
              <a:alpha val="5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«История энергосбережения»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95402" y="6741368"/>
            <a:ext cx="45719" cy="288032"/>
          </a:xfrm>
        </p:spPr>
        <p:txBody>
          <a:bodyPr>
            <a:normAutofit fontScale="62500" lnSpcReduction="20000"/>
          </a:bodyPr>
          <a:lstStyle/>
          <a:p>
            <a:pPr algn="just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92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остёр обычно горел в центре пещеры и не мог осветить все её уголки. Тогда л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3"/>
            <a:ext cx="8784976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258" y="1700808"/>
            <a:ext cx="1860507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02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95263"/>
            <a:ext cx="8763000" cy="646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2040" y="548680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Однако, не всегда удобно использовать факел…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34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Потом люди придумали свечу . Первые свечи появились около 2тысяч лет назад,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0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В дальнейшем свечи стали изготавливать из воска. Такими свечами пользуемся и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00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На смену свечке пришла керосиновая лампа. Керосиновая - так как горела при п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50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573016"/>
            <a:ext cx="4802861" cy="328498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Современные лампочки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98" y="1986424"/>
            <a:ext cx="4377202" cy="322908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Изобрёл электрическую лампочку накаливания русский изобретатель — Александр Н..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4" y="46400"/>
            <a:ext cx="4828828" cy="359169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205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16632"/>
            <a:ext cx="7005464" cy="6624736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Энергосбережение – неотъемлемая часть жизни человека.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Вопросы о рациональном использовании ресурсов всегда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волновали людей. Поэтому в народе появились пословицы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данную тематику…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Кто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умеет грош сберечь,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тот не сбережет и миллиона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b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Бережливая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вещь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два века живёт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b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Через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край не лей, добра пожалей!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</a:b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  <a:cs typeface="Times New Roman"/>
              </a:rPr>
              <a:t>            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Запас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человека не портит.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</a:b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               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Что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сегодня сбережёшь – завтра пригодится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7170" name="Picture 2" descr="Народная мудрость для стран и цивилизаций. | Ильяс Шакирзянов | Яндекс Дзен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70" r="7413"/>
          <a:stretch/>
        </p:blipFill>
        <p:spPr bwMode="auto">
          <a:xfrm>
            <a:off x="2627784" y="1988840"/>
            <a:ext cx="5112568" cy="256036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Русская народная мудрость — Традиц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930" y="-1758"/>
            <a:ext cx="2224658" cy="285469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Народная мудрость картинки, стоковые фото Народная мудрость | Depositphoto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26" y="3430124"/>
            <a:ext cx="2587249" cy="395931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68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770" y="3739429"/>
            <a:ext cx="8679267" cy="2862322"/>
          </a:xfrm>
          <a:prstGeom prst="rect">
            <a:avLst/>
          </a:prstGeom>
          <a:solidFill>
            <a:srgbClr val="0070C0">
              <a:alpha val="83000"/>
            </a:srgb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Международный день энергосбережения учредили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международного проекта SPARE (Школьный проект по использованию ресурсов и энергии) в 2008 году в Казахстане на международном совещании координаторов. Цель праздника – привлечь внимание общественности и властей к рациональному использованию природных ресурсов и развитию возобновляемых источников энергии.</a:t>
            </a:r>
          </a:p>
          <a:p>
            <a:pPr algn="just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этот день по традиции проходят семинары, конференции, лекции, акции, выставки, тематические часы в образовательных учреждениях. Международный день энергосбережения – отличный повод устроить ужин при свечах или задушевные посиделки в кругу близких, выключив телефоны, компьютеры и телевизоры.</a:t>
            </a:r>
          </a:p>
        </p:txBody>
      </p:sp>
      <p:pic>
        <p:nvPicPr>
          <p:cNvPr id="4" name="Picture 2" descr="11 ноября - Международный день энергосбережения » УЖРЭП Октябрьского района  г.Гродно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97"/>
          <a:stretch/>
        </p:blipFill>
        <p:spPr bwMode="auto">
          <a:xfrm>
            <a:off x="107505" y="0"/>
            <a:ext cx="8823282" cy="373942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26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Презентация для начальных классов на тему &amp;quot;День защиты Земли&amp;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Раскраски детям &amp;amp;quot;Сохраним планету нашу!&amp;amp;quot; | Материал по теме: |  Образовательная социальная се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11960" y="1666644"/>
            <a:ext cx="4432218" cy="5162528"/>
          </a:xfrm>
          <a:prstGeom prst="ellipse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6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Znanio.ru copy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СПАСИБО ЗА ВНИМАНИЕ!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27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1" y="4583256"/>
            <a:ext cx="808185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Первобытная эпоха и Древний мир характеризовались преобладанием физического труда. Но уже в эпоху Античности произведено крупное открытие в области энергосбережения, которое можно отнести к использованию альтернативных источников энергии - использование энергии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ветра.</a:t>
            </a:r>
          </a:p>
        </p:txBody>
      </p:sp>
      <p:pic>
        <p:nvPicPr>
          <p:cNvPr id="10248" name="Picture 8" descr="https://21mm.ru/upload/comments_file/c5d/c5d066b89d49a040bffb3909510e84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938" y="-171400"/>
            <a:ext cx="9360938" cy="475252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9463" y="116632"/>
            <a:ext cx="857453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страничкам истории энергосбережения…</a:t>
            </a:r>
            <a:endParaRPr lang="ru-RU" sz="3200" b="1" i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5024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0648"/>
            <a:ext cx="80648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Ветряные мельницы появились раньше поездов, дорог и некоторых религий. На протяжении многих веков мельницы, словно соседи-великаны, помогали людям в хозяйстве и промышленности, но где и когда они были созданы? Легенды из географических трактатов гласят, что в 644 году н. э. в исламской столице Медине халиф Омар был убит рабом – пленным персидским техником. На допросе по делу убийства раб утверждал, что может строить мельницы, движимые ветром. В другом варианте рассказа халиф просто спросил ремесленника, может ли он построить мельницу, управляемую ветром, на что тот ответил: «Я построю мельницу, о которой будет говорить мир».</a:t>
            </a:r>
          </a:p>
        </p:txBody>
      </p:sp>
      <p:pic>
        <p:nvPicPr>
          <p:cNvPr id="12292" name="Picture 4" descr="Энергетика древней Рус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45972"/>
            <a:ext cx="8064896" cy="375138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2092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554461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Первая вертикальная мельница появилась в 1185 году в маленькой деревне Йоркшир, откуда она, перешагнув Ла-Манш, отправилась блуждать по Европе, как и должно великану, гигантскими шагами. В XIV веке мельницы стали главным источником силы. Примерно 3 тыс. ветряных мельниц приходилось на Бельгию, 10 тыс. – на Англию и 9 тыс. – на Голландию. Самым уважаемым человеком в округе был тот, кто подчинил себе ветер, – владелец мельницы, чаще всего – крупный феодал. Богатство жителей определялось по количеству мельниц в регионе, а близость крупного города распознавали по крутящимся лопастям, совсем как сейчас она заметна по черному дыму заводов.</a:t>
            </a:r>
          </a:p>
          <a:p>
            <a:pPr algn="just"/>
            <a:r>
              <a:rPr lang="ru-RU" dirty="0"/>
              <a:t>Мельницы помогали во всем – от производства специй до помола зерна и резки пиломатериалов, но дерево быстро изнашивалось, и тогда на помощь мельникам пришел камень. Первую каменную ветряную мельницу построили в Дувре в 1295 году. Строительство из камня обходилось очень дорого, его могли позволить себе только дворяне и правительство. Чтобы сэкономить, каменные мельницы строили прямо в башнях старых замков.</a:t>
            </a:r>
          </a:p>
        </p:txBody>
      </p:sp>
      <p:pic>
        <p:nvPicPr>
          <p:cNvPr id="5" name="Picture 6" descr="История создания ветряных мельниц 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6" t="32144" r="40561"/>
          <a:stretch/>
        </p:blipFill>
        <p:spPr bwMode="auto">
          <a:xfrm>
            <a:off x="5626360" y="198366"/>
            <a:ext cx="3512644" cy="387870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Мельница. Мельницы история создания. Виды мельниц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360" y="3913233"/>
            <a:ext cx="3512644" cy="294476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9152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60648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Одни из первых ветряных мельниц появились на Ближнем Востоке в VII в. Начиная с XII в. ветряки получают распространение в Западной Европе, в начале в Испании, с XIV в.- в Голландии, а с XV в. – в Германии. Первые известия о ветряных мельницах («вежах </a:t>
            </a:r>
            <a:r>
              <a:rPr lang="ru-RU" dirty="0" err="1"/>
              <a:t>млыновых</a:t>
            </a:r>
            <a:r>
              <a:rPr lang="ru-RU" dirty="0"/>
              <a:t>») на территории Беларуси относят к XVI в. В Минской губернии в 1840 году было уже 315 ветряков. В начале 60-х годов XIX в. в Гродненской губернии из 1123 мельниц 347 были ветряными, 592 - водяными, 157 — конными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6386" name="Picture 2" descr="Деревянная ветряная мельница. Беларус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25" y="2204864"/>
            <a:ext cx="8497647" cy="446449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7695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Наиболее </a:t>
            </a:r>
            <a:r>
              <a:rPr lang="ru-RU" dirty="0"/>
              <a:t>распространились так называемые </a:t>
            </a:r>
            <a:r>
              <a:rPr lang="ru-RU" dirty="0" err="1"/>
              <a:t>козловки</a:t>
            </a:r>
            <a:r>
              <a:rPr lang="ru-RU" dirty="0"/>
              <a:t>. Особенность их в том, что вся конструкция опиралась на козлы (отсюда название), состоящие из мощных брусьев, в которые врубался осевой вертикальный столб. Мельница-</a:t>
            </a:r>
            <a:r>
              <a:rPr lang="ru-RU" dirty="0" err="1"/>
              <a:t>козловка</a:t>
            </a:r>
            <a:r>
              <a:rPr lang="ru-RU" dirty="0"/>
              <a:t> поворачивалась по направлению ветра практически всем своим корпусом. В противоположность </a:t>
            </a:r>
            <a:r>
              <a:rPr lang="ru-RU" dirty="0" err="1"/>
              <a:t>козловке</a:t>
            </a:r>
            <a:r>
              <a:rPr lang="ru-RU" dirty="0"/>
              <a:t> у ветряной мельницы шатрового (голландского) типа основная часть оставалась неподвижной: вместе с крыльями двигалась по ветру лишь верхняя «шапка». Такая мельница имела три-четыре яруса и высоту до 18 метров. Были еще ветряные мельницы-</a:t>
            </a:r>
            <a:r>
              <a:rPr lang="ru-RU" dirty="0" err="1"/>
              <a:t>пальтраки</a:t>
            </a:r>
            <a:r>
              <a:rPr lang="ru-RU" dirty="0"/>
              <a:t>, сочетавшие элементы обеих вышеназванных конструкций.</a:t>
            </a:r>
          </a:p>
        </p:txBody>
      </p:sp>
      <p:pic>
        <p:nvPicPr>
          <p:cNvPr id="14338" name="Picture 2" descr="https://www.sb.by/upload/iblock/4cb/4cb49207dc1709cede6e89028ca6718f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188206"/>
            <a:ext cx="4464495" cy="370514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www.sb.by/upload/iblock/ca0/ca037e9a992cee46cbddaf62398d51d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996" y="3188206"/>
            <a:ext cx="4428492" cy="366563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551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16632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Ветряные мельницы обычно стояли в стороне от основного поселения, и такая обособленность порождала вокруг них настоящую таинственность. Вообще, считалось, будто мельник связан с потусторонними силами, обладает, как мы сегодня называем, </a:t>
            </a:r>
            <a:r>
              <a:rPr lang="ru-RU" dirty="0" err="1"/>
              <a:t>паранормальными</a:t>
            </a:r>
            <a:r>
              <a:rPr lang="ru-RU" dirty="0"/>
              <a:t> способностями. Да и как иначе, если он имеет дело и управляется с неподвластной простому человеку стихией: ветром, водой… Кстати, платили мельнику за работу зерном, и плата была далеко не маленькой. Нередко мельница становилась своего рода центром общинной жизни: ведь туда со своими мешками подтягивались практически все хозяева из округи. Значит, и самые свежие новости, самые авторитетные мнения тоже концентрировались в этом месте.</a:t>
            </a:r>
          </a:p>
        </p:txBody>
      </p:sp>
      <p:pic>
        <p:nvPicPr>
          <p:cNvPr id="15362" name="Picture 2" descr="https://34travel.me/media/upload/images/2021/AUGUST/vetryanye-melnicy-belarusi/20180728-1223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2558730"/>
            <a:ext cx="6624736" cy="442511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3468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появилось электричество?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Когда-то давно первобытные люди умели только добывать себе пищу и воду. Источ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23" y="1268760"/>
            <a:ext cx="8712968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30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Они разжигали костры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19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</TotalTime>
  <Words>761</Words>
  <Application>Microsoft Office PowerPoint</Application>
  <PresentationFormat>Экран (4:3)</PresentationFormat>
  <Paragraphs>16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«История энергосбережения»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появилось электричество?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Энергосбережение – неотъемлемая часть жизни человека. Вопросы о рациональном использовании ресурсов всегда волновали людей. Поэтому в народе появились пословицы на данную тематику…         Кто не умеет грош сберечь,  тот не сбережет и миллиона.     Бережливая вещь  два века живёт.        Через край не лей, добра пожалей!              Запас человека не портит.                  Что сегодня сбережёшь – завтра пригодится.</vt:lpstr>
      <vt:lpstr>Презентация PowerPoint</vt:lpstr>
      <vt:lpstr>Презентация PowerPoint</vt:lpstr>
      <vt:lpstr>СПАСИБО ЗА ВНИМАНИЕ!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электричества.</dc:title>
  <dc:creator>ПК</dc:creator>
  <cp:lastModifiedBy>User</cp:lastModifiedBy>
  <cp:revision>110</cp:revision>
  <dcterms:created xsi:type="dcterms:W3CDTF">2019-10-08T11:22:42Z</dcterms:created>
  <dcterms:modified xsi:type="dcterms:W3CDTF">2023-11-16T07:54:10Z</dcterms:modified>
</cp:coreProperties>
</file>