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6" r:id="rId2"/>
    <p:sldId id="268" r:id="rId3"/>
    <p:sldId id="260" r:id="rId4"/>
    <p:sldId id="259" r:id="rId5"/>
    <p:sldId id="262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69" d="100"/>
          <a:sy n="69" d="100"/>
        </p:scale>
        <p:origin x="6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234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85ADB-1465-4FCF-8D1B-E067E37D3CEE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A9B2AF-2D09-4280-84D1-4F6D53786F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algn="dist"/>
            <a:endParaRPr lang="ru-RU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4468F-6682-48AA-B5F4-BEF8E7F9833C}" type="datetimeFigureOut">
              <a:rPr lang="ru-RU" smtClean="0"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2897F-7A41-40D7-BC9E-F666B07C58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4" name="Изображение 3" descr="0011-016-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4310" y="-64770"/>
            <a:ext cx="12349480" cy="6987540"/>
          </a:xfrm>
          <a:prstGeom prst="rect">
            <a:avLst/>
          </a:prstGeom>
        </p:spPr>
      </p:pic>
      <p:sp>
        <p:nvSpPr>
          <p:cNvPr id="13" name="Текстовое поле 12"/>
          <p:cNvSpPr txBox="1"/>
          <p:nvPr/>
        </p:nvSpPr>
        <p:spPr>
          <a:xfrm>
            <a:off x="-194310" y="-176981"/>
            <a:ext cx="12349480" cy="61247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wrap="square" rtlCol="0">
            <a:spAutoFit/>
          </a:bodyPr>
          <a:lstStyle/>
          <a:p>
            <a:pPr indent="0" algn="just">
              <a:buNone/>
            </a:pPr>
            <a:endParaRPr lang="ru-RU" altLang="en-US" sz="5400" dirty="0" smtClean="0">
              <a:solidFill>
                <a:srgbClr val="002060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endParaRPr lang="ru-RU" altLang="en-US" sz="5400" dirty="0">
              <a:solidFill>
                <a:srgbClr val="002060"/>
              </a:solidFill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altLang="en-US" sz="5400" dirty="0" smtClean="0">
                <a:solidFill>
                  <a:srgbClr val="002060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</a:rPr>
              <a:t>                                  Дидактическая </a:t>
            </a:r>
            <a:r>
              <a:rPr lang="ru-RU" altLang="en-US" sz="5400" dirty="0">
                <a:solidFill>
                  <a:srgbClr val="002060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</a:rPr>
              <a:t>игра: </a:t>
            </a:r>
            <a:endParaRPr lang="ru-RU" altLang="en-US" sz="5400" dirty="0" smtClean="0">
              <a:solidFill>
                <a:srgbClr val="002060"/>
              </a:solidFill>
              <a:uFillTx/>
              <a:latin typeface="Times New Roman" panose="02020603050405020304" pitchFamily="18" charset="0"/>
              <a:ea typeface="+Основной текст (восточно-азиат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altLang="en-US" sz="5400" dirty="0" smtClean="0">
                <a:solidFill>
                  <a:srgbClr val="002060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</a:rPr>
              <a:t>                                      «</a:t>
            </a:r>
            <a:r>
              <a:rPr lang="ru-RU" altLang="en-US" sz="5400" dirty="0">
                <a:solidFill>
                  <a:srgbClr val="002060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</a:rPr>
              <a:t>Найди чья </a:t>
            </a:r>
            <a:r>
              <a:rPr lang="ru-RU" altLang="en-US" sz="5400" dirty="0" smtClean="0">
                <a:solidFill>
                  <a:srgbClr val="002060"/>
                </a:solidFill>
                <a:uFillTx/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</a:rPr>
              <a:t>тень»</a:t>
            </a:r>
          </a:p>
          <a:p>
            <a:pPr indent="0" algn="just">
              <a:buNone/>
            </a:pPr>
            <a:endParaRPr lang="ru-RU" altLang="en-US" sz="4400" dirty="0">
              <a:solidFill>
                <a:schemeClr val="bg1"/>
              </a:solidFill>
              <a:ea typeface="+Основной текст (восточно-азиат" charset="0"/>
            </a:endParaRPr>
          </a:p>
          <a:p>
            <a:pPr indent="0" algn="just">
              <a:buNone/>
            </a:pPr>
            <a:endParaRPr lang="ru-RU" altLang="en-US" sz="4400" dirty="0" smtClean="0">
              <a:solidFill>
                <a:schemeClr val="bg1"/>
              </a:solidFill>
              <a:uFillTx/>
              <a:ea typeface="+Основной текст (восточно-азиат" charset="0"/>
            </a:endParaRPr>
          </a:p>
          <a:p>
            <a:pPr indent="0" algn="just">
              <a:buNone/>
            </a:pPr>
            <a:endParaRPr lang="ru-RU" altLang="en-US" sz="4400" dirty="0">
              <a:solidFill>
                <a:schemeClr val="bg1"/>
              </a:solidFill>
              <a:ea typeface="+Основной текст (восточно-азиат" charset="0"/>
            </a:endParaRPr>
          </a:p>
          <a:p>
            <a:pPr indent="0" algn="just">
              <a:buNone/>
            </a:pPr>
            <a:r>
              <a:rPr lang="ru-RU" altLang="en-US" sz="4400" dirty="0">
                <a:solidFill>
                  <a:schemeClr val="bg1"/>
                </a:solidFill>
                <a:ea typeface="+Основной текст (восточно-азиат" charset="0"/>
              </a:rPr>
              <a:t> </a:t>
            </a:r>
            <a:r>
              <a:rPr lang="ru-RU" altLang="en-US" sz="4400" dirty="0" smtClean="0">
                <a:solidFill>
                  <a:schemeClr val="bg1"/>
                </a:solidFill>
                <a:ea typeface="+Основной текст (восточно-азиат" charset="0"/>
              </a:rPr>
              <a:t>                                                          </a:t>
            </a:r>
            <a:r>
              <a:rPr lang="ru-RU" alt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</a:rPr>
              <a:t>Подготовила</a:t>
            </a:r>
            <a:r>
              <a:rPr lang="ru-RU" alt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</a:rPr>
              <a:t>: </a:t>
            </a:r>
            <a:r>
              <a:rPr lang="ru-RU" altLang="en-US" sz="2800" dirty="0" smtClean="0">
                <a:solidFill>
                  <a:srgbClr val="FFFF00"/>
                </a:solidFill>
                <a:ea typeface="+Основной текст (восточно-азиат" charset="0"/>
              </a:rPr>
              <a:t>Иванова И.О</a:t>
            </a:r>
            <a:r>
              <a:rPr lang="ru-RU" altLang="en-US" sz="2800" dirty="0" smtClean="0">
                <a:ea typeface="+Основной текст (восточно-азиат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0949"/>
            <a:ext cx="6142734" cy="4607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4" name="Изображение 3" descr="0011-016-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2" y="0"/>
            <a:ext cx="12443889" cy="68379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364" y="2142836"/>
            <a:ext cx="1222557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sz="4000" b="1" dirty="0">
                <a:solidFill>
                  <a:srgbClr val="002060"/>
                </a:solidFill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</a:rPr>
              <a:t>Цель игры: учить находить заданные силуэты. Закрепление знаний детей о животных. развитие внимания, усидчивости, наблюдательности, зрительной памяти, мелкой моторики, речи, логического </a:t>
            </a:r>
            <a:r>
              <a:rPr lang="ru-RU" altLang="en-US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Основной текст (восточно-азиат" charset="0"/>
                <a:cs typeface="Times New Roman" panose="02020603050405020304" pitchFamily="18" charset="0"/>
              </a:rPr>
              <a:t>мышления.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4" name="Изображение 3" descr="0011-016-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" y="-12700"/>
            <a:ext cx="12156440" cy="68834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381135" y="-12700"/>
            <a:ext cx="56535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dirty="0">
                <a:solidFill>
                  <a:srgbClr val="7030A0"/>
                </a:solidFill>
              </a:rPr>
              <a:t> </a:t>
            </a:r>
            <a:endParaRPr lang="ru-RU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445" y="75464"/>
            <a:ext cx="6292746" cy="47195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" y="2506430"/>
            <a:ext cx="5880410" cy="44103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4" name="Изображение 3" descr="0011-016-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338"/>
            <a:ext cx="12156440" cy="68834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10800000" flipV="1">
            <a:off x="5892799" y="480251"/>
            <a:ext cx="528319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игры: Предлагается ребенку рассмотреть тень каждого животного и отгадать   кто на ней изображен.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4" name="Изображение 3" descr="0011-016-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" y="-12700"/>
            <a:ext cx="12156440" cy="6883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" y="0"/>
            <a:ext cx="7017834" cy="52633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30605"/>
            <a:ext cx="6053460" cy="4540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39881" cy="3832696"/>
          </a:xfrm>
        </p:spPr>
        <p:txBody>
          <a:bodyPr>
            <a:normAutofit fontScale="90000"/>
          </a:bodyPr>
          <a:lstStyle/>
          <a:p>
            <a:r>
              <a:rPr lang="ru-RU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br>
              <a:rPr lang="ru-RU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endParaRPr lang="ru-RU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66</Words>
  <Application>Microsoft Office PowerPoint</Application>
  <PresentationFormat>Широкоэкранный</PresentationFormat>
  <Paragraphs>12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+Основной текст (восточно-азиат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 ЗА  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Евгения</dc:creator>
  <cp:lastModifiedBy>USER</cp:lastModifiedBy>
  <cp:revision>12</cp:revision>
  <dcterms:created xsi:type="dcterms:W3CDTF">2021-02-18T14:40:00Z</dcterms:created>
  <dcterms:modified xsi:type="dcterms:W3CDTF">2024-02-07T11:57:24Z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1049-11.2.0.10132</vt:lpwstr>
  </property>
</Properties>
</file>