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Викторина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Мир басен Крылова»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портрет Крылова.jpe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9832" y="1752600"/>
            <a:ext cx="3664336" cy="4373563"/>
          </a:xfrm>
          <a:prstGeom prst="rect">
            <a:avLst/>
          </a:prstGeom>
        </p:spPr>
      </p:pic>
      <p:pic>
        <p:nvPicPr>
          <p:cNvPr id="5" name="Рисунок 4" descr="D:\Downloads\1-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00808"/>
            <a:ext cx="4128120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72000" y="6313676"/>
            <a:ext cx="4201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 Кривошапкина О.А.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2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u="sng" dirty="0">
                <a:latin typeface="Times New Roman"/>
                <a:ea typeface="Trebuchet MS"/>
                <a:cs typeface="Times New Roman"/>
              </a:rPr>
              <a:t>Биография </a:t>
            </a:r>
            <a:r>
              <a:rPr lang="ru-RU" b="1" u="sng" dirty="0" smtClean="0">
                <a:latin typeface="Times New Roman"/>
                <a:ea typeface="Trebuchet MS"/>
                <a:cs typeface="Times New Roman"/>
              </a:rPr>
              <a:t>Крылова</a:t>
            </a:r>
            <a:endParaRPr lang="ru-RU" dirty="0"/>
          </a:p>
        </p:txBody>
      </p:sp>
      <p:pic>
        <p:nvPicPr>
          <p:cNvPr id="4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2450797"/>
            <a:ext cx="2952328" cy="2736304"/>
          </a:xfrm>
        </p:spPr>
      </p:pic>
      <p:sp>
        <p:nvSpPr>
          <p:cNvPr id="5" name="Прямоугольник 4"/>
          <p:cNvSpPr/>
          <p:nvPr/>
        </p:nvSpPr>
        <p:spPr>
          <a:xfrm>
            <a:off x="3707904" y="1556792"/>
            <a:ext cx="54360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Иван Андреевич родился в 1769 году в Москве. Детство Крылова прошло в бедности. Отец рано ушел из жизни, после чего  скудные доходы семьи стали еще меньше. Учиться маленькому Ванюше приходилось самостоятельно . Учился Крылов мало, но читал довольно много.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1783 г семья переезжает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Петербург. В Петербурге он увлёкся театром, стал писать комедии.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1804 году вернулся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Москву.    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1809 г. он выпускает первое отдельное издание своих басен, в количестве 23, и этой книжечкой завоёвывает себе видное и почётное место в русской литературе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Великого русского баснописца Ивана Андреевича Крылова  народ издавна зовет дедушкой Крыловым. Скончался Иван Андреевич Крылов 9 ноября 1844 года. </a:t>
            </a:r>
          </a:p>
        </p:txBody>
      </p:sp>
    </p:spTree>
    <p:extLst>
      <p:ext uri="{BB962C8B-B14F-4D97-AF65-F5344CB8AC3E}">
        <p14:creationId xmlns:p14="http://schemas.microsoft.com/office/powerpoint/2010/main" val="37583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всего басен написал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Крылов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200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300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Downloads\screen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919" y="1916832"/>
            <a:ext cx="6151693" cy="461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01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/>
                <a:ea typeface="Trebuchet MS"/>
                <a:cs typeface="Times New Roman"/>
              </a:rPr>
              <a:t/>
            </a:r>
            <a:br>
              <a:rPr lang="ru-RU" dirty="0">
                <a:latin typeface="Times New Roman"/>
                <a:ea typeface="Trebuchet MS"/>
                <a:cs typeface="Times New Roman"/>
              </a:rPr>
            </a:br>
            <a:r>
              <a:rPr lang="ru-RU" dirty="0" smtClean="0">
                <a:latin typeface="Times New Roman" pitchFamily="18" charset="0"/>
                <a:ea typeface="Trebuchet MS"/>
                <a:cs typeface="Times New Roman" pitchFamily="18" charset="0"/>
              </a:rPr>
              <a:t>Из какой басни </a:t>
            </a:r>
            <a:r>
              <a:rPr lang="ru-RU" dirty="0">
                <a:latin typeface="Times New Roman" pitchFamily="18" charset="0"/>
                <a:ea typeface="Trebuchet MS"/>
                <a:cs typeface="Times New Roman" pitchFamily="18" charset="0"/>
              </a:rPr>
              <a:t>И.А. Крылова взяты эти строки?</a:t>
            </a:r>
            <a:r>
              <a:rPr lang="ru-RU" sz="3600" dirty="0">
                <a:latin typeface="Times New Roman" pitchFamily="18" charset="0"/>
                <a:ea typeface="Trebuchet MS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Trebuchet MS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img29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02112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7904" y="177281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latin typeface="Times New Roman" pitchFamily="18" charset="0"/>
                <a:ea typeface="Trebuchet MS"/>
                <a:cs typeface="Times New Roman" pitchFamily="18" charset="0"/>
              </a:rPr>
              <a:t>Когда </a:t>
            </a:r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в товарищах согласья нет,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На лад их дело не пойдет,</a:t>
            </a: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И выйдет из него не дело, только </a:t>
            </a:r>
            <a:r>
              <a:rPr lang="ru-RU" sz="3200" dirty="0" smtClean="0">
                <a:latin typeface="Times New Roman" pitchFamily="18" charset="0"/>
                <a:ea typeface="Trebuchet MS"/>
                <a:cs typeface="Times New Roman" pitchFamily="18" charset="0"/>
              </a:rPr>
              <a:t>мука</a:t>
            </a:r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…</a:t>
            </a:r>
          </a:p>
          <a:p>
            <a:pPr>
              <a:spcAft>
                <a:spcPts val="0"/>
              </a:spcAft>
            </a:pPr>
            <a:r>
              <a:rPr lang="ru-RU" sz="3200" dirty="0" smtClean="0">
                <a:latin typeface="Times New Roman" pitchFamily="18" charset="0"/>
                <a:ea typeface="Trebuchet MS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ea typeface="Trebuchet MS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2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Narrow" pitchFamily="34" charset="0"/>
              </a:rPr>
              <a:t/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>
                <a:latin typeface="Arial Narrow" pitchFamily="34" charset="0"/>
              </a:rPr>
              <a:t/>
            </a:r>
            <a:br>
              <a:rPr lang="ru-RU" dirty="0">
                <a:latin typeface="Arial Narrow" pitchFamily="34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пороки высмеивают басни Крылова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Arial Narrow" pitchFamily="34" charset="0"/>
              </a:rPr>
              <a:t/>
            </a:r>
            <a:br>
              <a:rPr lang="ru-RU" dirty="0">
                <a:latin typeface="Arial Narrow" pitchFamily="34" charset="0"/>
              </a:rPr>
            </a:br>
            <a:endParaRPr lang="ru-RU" dirty="0"/>
          </a:p>
        </p:txBody>
      </p:sp>
      <p:pic>
        <p:nvPicPr>
          <p:cNvPr id="10" name="Picture 3" descr="D:\Documents and Settings\Admin\Мои документы\басни крылова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21088"/>
            <a:ext cx="2976330" cy="2232248"/>
          </a:xfrm>
          <a:prstGeom prst="rect">
            <a:avLst/>
          </a:prstGeom>
          <a:noFill/>
        </p:spPr>
      </p:pic>
      <p:pic>
        <p:nvPicPr>
          <p:cNvPr id="6" name="Picture 2" descr="D:\Documents and Settings\Admin\Мои документы\басни крылова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72816"/>
            <a:ext cx="3076068" cy="2261815"/>
          </a:xfrm>
          <a:prstGeom prst="rect">
            <a:avLst/>
          </a:prstGeom>
          <a:noFill/>
        </p:spPr>
      </p:pic>
      <p:pic>
        <p:nvPicPr>
          <p:cNvPr id="11" name="Picture 2" descr="D:\Documents and Settings\Admin\Мои документы\басни крылова\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0223" y="1808910"/>
            <a:ext cx="3709535" cy="22257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29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Кому из персонажей басен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И.А.Крылова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принадлежат эти слова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«Голубушка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 хороша! Ну что за шейка, что за глазки! Рассказывать, так, право, сказки! Какие пёрышки! Какой носок! И, верно, ангельский быть должен голосок!»</a:t>
            </a:r>
          </a:p>
          <a:p>
            <a:endParaRPr lang="ru-RU" dirty="0"/>
          </a:p>
        </p:txBody>
      </p:sp>
      <p:pic>
        <p:nvPicPr>
          <p:cNvPr id="4" name="Picture 2" descr="D:\Documents and Settings\Admin\Мои документы\басни крылова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73016"/>
            <a:ext cx="1897170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854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Кому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из персонажей басен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И.А.Крылова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принадлежат эти слова?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5334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то-то мне и духу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придаёт,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я, совсем без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драки,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попасть в большие забияки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1" descr="D:\Documents and Settings\Admin\Мои документы\басни крылова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501008"/>
            <a:ext cx="3421820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4898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latin typeface="Times New Roman"/>
                <a:ea typeface="Trebuchet MS"/>
                <a:cs typeface="Times New Roman"/>
              </a:rPr>
              <a:t>Биография Крылова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В каком году родился Иван Андреевич Крылов? </a:t>
            </a:r>
          </a:p>
          <a:p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Где родился И.А. Крылов? </a:t>
            </a:r>
          </a:p>
          <a:p>
            <a:r>
              <a:rPr lang="ru-RU" sz="3200" dirty="0" smtClean="0">
                <a:latin typeface="Times New Roman" pitchFamily="18" charset="0"/>
                <a:ea typeface="Trebuchet MS"/>
                <a:cs typeface="Times New Roman" pitchFamily="18" charset="0"/>
              </a:rPr>
              <a:t>Как издавна называют  Крылова? </a:t>
            </a:r>
            <a:endParaRPr lang="ru-RU" sz="3200" dirty="0">
              <a:latin typeface="Times New Roman" pitchFamily="18" charset="0"/>
              <a:ea typeface="Trebuchet MS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ea typeface="Trebuchet MS"/>
                <a:cs typeface="Times New Roman" pitchFamily="18" charset="0"/>
              </a:rPr>
              <a:t>Сколько басен </a:t>
            </a:r>
            <a:r>
              <a:rPr lang="ru-RU" sz="3200" dirty="0" smtClean="0">
                <a:latin typeface="Times New Roman" pitchFamily="18" charset="0"/>
                <a:ea typeface="Trebuchet MS"/>
                <a:cs typeface="Times New Roman" pitchFamily="18" charset="0"/>
              </a:rPr>
              <a:t>всего написал Крылов?</a:t>
            </a:r>
            <a:endParaRPr lang="ru-RU" sz="3200" dirty="0">
              <a:latin typeface="Times New Roman" pitchFamily="18" charset="0"/>
              <a:ea typeface="Trebuchet MS"/>
              <a:cs typeface="Times New Roman" pitchFamily="18" charset="0"/>
            </a:endParaRPr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67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852936"/>
            <a:ext cx="77541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i="1" dirty="0" smtClean="0"/>
              <a:t>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8825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129</TotalTime>
  <Words>204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  Викторина  «Мир басен Крылова»   </vt:lpstr>
      <vt:lpstr>Биография Крылова</vt:lpstr>
      <vt:lpstr> Сколько всего басен написал Крылов  </vt:lpstr>
      <vt:lpstr> Из какой басни И.А. Крылова взяты эти строки? </vt:lpstr>
      <vt:lpstr>  Какие пороки высмеивают басни Крылова   </vt:lpstr>
      <vt:lpstr>Кому из персонажей басен И.А.Крылова принадлежат эти слова?</vt:lpstr>
      <vt:lpstr> Кому из персонажей басен И.А.Крылова принадлежат эти слова?</vt:lpstr>
      <vt:lpstr>Биография Крылова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«Викторина «Мир басен Крылова»   </dc:title>
  <dc:creator>Социальный педагог</dc:creator>
  <cp:lastModifiedBy>Социальный педагог</cp:lastModifiedBy>
  <cp:revision>15</cp:revision>
  <dcterms:created xsi:type="dcterms:W3CDTF">2024-02-01T06:11:22Z</dcterms:created>
  <dcterms:modified xsi:type="dcterms:W3CDTF">2024-02-12T11:23:07Z</dcterms:modified>
</cp:coreProperties>
</file>