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9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19256" cy="24482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ВИКТОРИНА </a:t>
            </a:r>
            <a:br>
              <a:rPr lang="ru-RU" dirty="0" smtClean="0"/>
            </a:br>
            <a:r>
              <a:rPr lang="ru-RU" b="1" i="1" dirty="0" smtClean="0"/>
              <a:t>« </a:t>
            </a:r>
            <a:r>
              <a:rPr lang="ru-RU" b="1" i="1" dirty="0"/>
              <a:t>Юный летчик»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https://i.pinimg.com/originals/07/cb/82/07cb8260fe2c5177b8c6ab254a36496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260940"/>
            <a:ext cx="3134519" cy="432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5136826"/>
            <a:ext cx="4752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Выполнила:</a:t>
            </a:r>
          </a:p>
          <a:p>
            <a:r>
              <a:rPr lang="ru-RU" dirty="0" smtClean="0"/>
              <a:t>Кривошапкина О.А.</a:t>
            </a:r>
          </a:p>
          <a:p>
            <a:r>
              <a:rPr lang="ru-RU" dirty="0" smtClean="0"/>
              <a:t>(старший воспитатель)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46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7848872" cy="562352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5. Почему самолет назван самолетом?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 Просто так                           </a:t>
            </a:r>
            <a:br>
              <a:rPr lang="ru-RU" dirty="0" smtClean="0"/>
            </a:br>
            <a:r>
              <a:rPr lang="ru-RU" dirty="0" smtClean="0"/>
              <a:t>2. Он сам летает                 </a:t>
            </a:r>
            <a:br>
              <a:rPr lang="ru-RU" dirty="0" smtClean="0"/>
            </a:br>
            <a:r>
              <a:rPr lang="ru-RU" dirty="0" smtClean="0"/>
              <a:t>3. Он сам падает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947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 сам летаем</a:t>
            </a:r>
            <a:endParaRPr lang="ru-RU" dirty="0"/>
          </a:p>
        </p:txBody>
      </p:sp>
      <p:pic>
        <p:nvPicPr>
          <p:cNvPr id="3" name="Picture 2" descr="F:\школа\авиац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20688"/>
            <a:ext cx="5486400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561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76672"/>
            <a:ext cx="8058472" cy="56955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6. Как вы думаете, что изобрели первым?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 Парашют</a:t>
            </a:r>
            <a:br>
              <a:rPr lang="ru-RU" dirty="0" smtClean="0"/>
            </a:br>
            <a:r>
              <a:rPr lang="ru-RU" dirty="0" smtClean="0"/>
              <a:t>2. Воздушный шар</a:t>
            </a:r>
            <a:br>
              <a:rPr lang="ru-RU" dirty="0" smtClean="0"/>
            </a:br>
            <a:r>
              <a:rPr lang="ru-RU" dirty="0" smtClean="0"/>
              <a:t>3. Самолет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22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76672"/>
            <a:ext cx="7698432" cy="5695528"/>
          </a:xfrm>
        </p:spPr>
        <p:txBody>
          <a:bodyPr/>
          <a:lstStyle/>
          <a:p>
            <a:r>
              <a:rPr lang="ru-RU" dirty="0" smtClean="0"/>
              <a:t>ПАРАШЮТ</a:t>
            </a:r>
            <a:endParaRPr lang="ru-RU" dirty="0"/>
          </a:p>
        </p:txBody>
      </p:sp>
      <p:pic>
        <p:nvPicPr>
          <p:cNvPr id="3" name="Picture 3" descr="F:\школа\парашют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221" y="764704"/>
            <a:ext cx="4762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73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76672"/>
            <a:ext cx="7554416" cy="56955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7. </a:t>
            </a:r>
            <a:r>
              <a:rPr lang="ru-RU" dirty="0"/>
              <a:t>Какой самый большой в мире пассажирский </a:t>
            </a:r>
            <a:r>
              <a:rPr lang="ru-RU" dirty="0" smtClean="0"/>
              <a:t>самолет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1. </a:t>
            </a:r>
            <a:r>
              <a:rPr lang="ru-RU" dirty="0" err="1" smtClean="0"/>
              <a:t>Арбус</a:t>
            </a:r>
            <a:r>
              <a:rPr lang="ru-RU" dirty="0" smtClean="0"/>
              <a:t> </a:t>
            </a:r>
            <a:r>
              <a:rPr lang="ru-RU" dirty="0"/>
              <a:t>A380 </a:t>
            </a:r>
            <a:br>
              <a:rPr lang="ru-RU" dirty="0"/>
            </a:br>
            <a:r>
              <a:rPr lang="ru-RU" dirty="0" smtClean="0"/>
              <a:t>2. </a:t>
            </a:r>
            <a:r>
              <a:rPr lang="ru-RU" dirty="0" err="1" smtClean="0"/>
              <a:t>Воинг</a:t>
            </a:r>
            <a:r>
              <a:rPr lang="ru-RU" dirty="0" smtClean="0"/>
              <a:t> </a:t>
            </a:r>
            <a:r>
              <a:rPr lang="ru-RU" dirty="0"/>
              <a:t>747</a:t>
            </a:r>
            <a:br>
              <a:rPr lang="ru-RU" dirty="0"/>
            </a:br>
            <a:r>
              <a:rPr lang="ru-RU" dirty="0" smtClean="0"/>
              <a:t>3. </a:t>
            </a:r>
            <a:r>
              <a:rPr lang="ru-RU" dirty="0"/>
              <a:t>Ту-144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515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632848" cy="5848672"/>
          </a:xfrm>
        </p:spPr>
        <p:txBody>
          <a:bodyPr/>
          <a:lstStyle/>
          <a:p>
            <a:r>
              <a:rPr lang="ru-RU" dirty="0" err="1"/>
              <a:t>Airbus</a:t>
            </a:r>
            <a:r>
              <a:rPr lang="ru-RU" dirty="0"/>
              <a:t> A380</a:t>
            </a:r>
          </a:p>
        </p:txBody>
      </p:sp>
      <p:pic>
        <p:nvPicPr>
          <p:cNvPr id="1026" name="Picture 2" descr="D:\Downloads\samye-bolshie-passazhirskie-samolety-v-mi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7879088" cy="47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283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04664"/>
            <a:ext cx="7770440" cy="5767536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8.</a:t>
            </a:r>
            <a:r>
              <a:rPr lang="ru-RU" sz="4800" dirty="0"/>
              <a:t> </a:t>
            </a:r>
            <a:r>
              <a:rPr lang="ru-RU" sz="4800" dirty="0" smtClean="0"/>
              <a:t>Какая </a:t>
            </a:r>
            <a:r>
              <a:rPr lang="ru-RU" sz="4800" dirty="0"/>
              <a:t>из перечисленных групп выполняет фигуры высшего пилотажа на тяжелых </a:t>
            </a:r>
            <a:r>
              <a:rPr lang="ru-RU" sz="4800" dirty="0" smtClean="0"/>
              <a:t>истребителях</a:t>
            </a:r>
            <a:br>
              <a:rPr lang="ru-RU" sz="4800" dirty="0" smtClean="0"/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 smtClean="0"/>
              <a:t>1. «Соколы </a:t>
            </a:r>
            <a:r>
              <a:rPr lang="ru-RU" sz="4800" dirty="0"/>
              <a:t>России»</a:t>
            </a:r>
            <a:br>
              <a:rPr lang="ru-RU" sz="4800" dirty="0"/>
            </a:br>
            <a:r>
              <a:rPr lang="ru-RU" sz="4800" dirty="0" smtClean="0"/>
              <a:t>2. «Русские </a:t>
            </a:r>
            <a:r>
              <a:rPr lang="ru-RU" sz="4800" dirty="0"/>
              <a:t>витязи» </a:t>
            </a:r>
            <a:br>
              <a:rPr lang="ru-RU" sz="4800" dirty="0"/>
            </a:br>
            <a:r>
              <a:rPr lang="ru-RU" sz="4800" dirty="0" smtClean="0"/>
              <a:t>3. «Стрижи</a:t>
            </a:r>
            <a:r>
              <a:rPr lang="ru-RU" sz="4800" dirty="0"/>
              <a:t>»</a:t>
            </a:r>
            <a:r>
              <a:rPr lang="ru-RU" sz="4800" dirty="0" smtClean="0"/>
              <a:t>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56255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04664"/>
            <a:ext cx="7698432" cy="5767536"/>
          </a:xfrm>
        </p:spPr>
        <p:txBody>
          <a:bodyPr/>
          <a:lstStyle/>
          <a:p>
            <a:r>
              <a:rPr lang="ru-RU" dirty="0" smtClean="0"/>
              <a:t>РУССКИЕ ВИТЯЗИ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956502"/>
            <a:ext cx="6170712" cy="4112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19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5983560"/>
          </a:xfrm>
        </p:spPr>
        <p:txBody>
          <a:bodyPr>
            <a:noAutofit/>
          </a:bodyPr>
          <a:lstStyle/>
          <a:p>
            <a:r>
              <a:rPr lang="ru-RU" sz="4400" dirty="0" smtClean="0"/>
              <a:t>9. </a:t>
            </a:r>
            <a:r>
              <a:rPr lang="ru-RU" sz="4400" dirty="0"/>
              <a:t>Что произойдет, если молния ударит в </a:t>
            </a:r>
            <a:r>
              <a:rPr lang="ru-RU" sz="4400" dirty="0" smtClean="0"/>
              <a:t>самолет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>1. Самолет </a:t>
            </a:r>
            <a:r>
              <a:rPr lang="ru-RU" sz="4400" dirty="0"/>
              <a:t>будет трясти, как при сильной </a:t>
            </a:r>
            <a:r>
              <a:rPr lang="ru-RU" sz="4400" dirty="0" smtClean="0"/>
              <a:t>турбулентности</a:t>
            </a:r>
            <a:br>
              <a:rPr lang="ru-RU" sz="4400" dirty="0" smtClean="0"/>
            </a:br>
            <a:r>
              <a:rPr lang="ru-RU" sz="4400" dirty="0" smtClean="0"/>
              <a:t>2. Возможны </a:t>
            </a:r>
            <a:r>
              <a:rPr lang="ru-RU" sz="4400" dirty="0"/>
              <a:t>небольшие повреждения обшивки, не представляющие угрозы +</a:t>
            </a:r>
            <a:br>
              <a:rPr lang="ru-RU" sz="4400" dirty="0"/>
            </a:br>
            <a:r>
              <a:rPr lang="ru-RU" sz="4400" dirty="0" smtClean="0"/>
              <a:t>3. Людей </a:t>
            </a:r>
            <a:r>
              <a:rPr lang="ru-RU" sz="4400" dirty="0"/>
              <a:t>на борту может убить током</a:t>
            </a:r>
          </a:p>
        </p:txBody>
      </p:sp>
    </p:spTree>
    <p:extLst>
      <p:ext uri="{BB962C8B-B14F-4D97-AF65-F5344CB8AC3E}">
        <p14:creationId xmlns:p14="http://schemas.microsoft.com/office/powerpoint/2010/main" val="416709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04664"/>
            <a:ext cx="7698432" cy="5767536"/>
          </a:xfrm>
        </p:spPr>
        <p:txBody>
          <a:bodyPr>
            <a:normAutofit/>
          </a:bodyPr>
          <a:lstStyle/>
          <a:p>
            <a:r>
              <a:rPr lang="ru-RU" sz="3600" dirty="0"/>
              <a:t>Возможны небольшие </a:t>
            </a:r>
            <a:r>
              <a:rPr lang="ru-RU" sz="3600" dirty="0" smtClean="0"/>
              <a:t>повреждения, </a:t>
            </a:r>
            <a:r>
              <a:rPr lang="ru-RU" sz="3600" dirty="0"/>
              <a:t>обшивки, не представляющие угрозы </a:t>
            </a:r>
          </a:p>
        </p:txBody>
      </p:sp>
      <p:pic>
        <p:nvPicPr>
          <p:cNvPr id="3074" name="Picture 2" descr="D:\Downloads\facebook-b5d31497f4c7bcdfa80627c1edd5fef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734481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52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4704"/>
            <a:ext cx="8130480" cy="5407496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1. Большинство </a:t>
            </a:r>
            <a:r>
              <a:rPr lang="ru-RU" sz="4000" dirty="0"/>
              <a:t>разновидностей какого летательного аппарата</a:t>
            </a:r>
            <a:br>
              <a:rPr lang="ru-RU" sz="4000" dirty="0"/>
            </a:br>
            <a:r>
              <a:rPr lang="ru-RU" sz="4000" dirty="0"/>
              <a:t>не поддаются управлению</a:t>
            </a:r>
            <a:r>
              <a:rPr lang="ru-RU" sz="4000" dirty="0" smtClean="0"/>
              <a:t>?</a:t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1. Аэростат</a:t>
            </a:r>
            <a:br>
              <a:rPr lang="ru-RU" sz="4000" dirty="0"/>
            </a:br>
            <a:r>
              <a:rPr lang="ru-RU" sz="4000" dirty="0"/>
              <a:t>2. Аэробус</a:t>
            </a:r>
            <a:br>
              <a:rPr lang="ru-RU" sz="4000" dirty="0"/>
            </a:br>
            <a:r>
              <a:rPr lang="ru-RU" sz="4000" dirty="0"/>
              <a:t>3. Планеры</a:t>
            </a:r>
            <a:br>
              <a:rPr lang="ru-RU" sz="4000" dirty="0"/>
            </a:br>
            <a:r>
              <a:rPr lang="ru-RU" sz="4000" dirty="0" smtClean="0"/>
              <a:t>4.Аэроплан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04651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04664"/>
            <a:ext cx="7986464" cy="57675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10. </a:t>
            </a:r>
            <a:r>
              <a:rPr lang="ru-RU" dirty="0"/>
              <a:t>Что в переводе с латинского означает «авиация</a:t>
            </a:r>
            <a:r>
              <a:rPr lang="ru-RU" dirty="0" smtClean="0"/>
              <a:t>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1. Летать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2. </a:t>
            </a:r>
            <a:r>
              <a:rPr lang="ru-RU" dirty="0"/>
              <a:t>Полёт</a:t>
            </a:r>
            <a:br>
              <a:rPr lang="ru-RU" dirty="0"/>
            </a:br>
            <a:r>
              <a:rPr lang="ru-RU" dirty="0" smtClean="0"/>
              <a:t>  3. Птица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42780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7848872" cy="5416624"/>
          </a:xfrm>
        </p:spPr>
        <p:txBody>
          <a:bodyPr/>
          <a:lstStyle/>
          <a:p>
            <a:r>
              <a:rPr lang="ru-RU" dirty="0" smtClean="0"/>
              <a:t>ПТИЦА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08720"/>
            <a:ext cx="6503368" cy="3658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752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556792"/>
            <a:ext cx="7770440" cy="324036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СПАСИБО </a:t>
            </a:r>
            <a:br>
              <a:rPr lang="ru-RU" sz="6600" dirty="0" smtClean="0"/>
            </a:br>
            <a:r>
              <a:rPr lang="ru-RU" sz="6600" dirty="0" smtClean="0"/>
              <a:t>ЗА ВНИМАНИЕ!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618629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6428184" cy="5695528"/>
          </a:xfrm>
        </p:spPr>
        <p:txBody>
          <a:bodyPr/>
          <a:lstStyle/>
          <a:p>
            <a:r>
              <a:rPr lang="ru-RU" dirty="0" smtClean="0"/>
              <a:t>АЭРОСТАТ</a:t>
            </a:r>
            <a:endParaRPr lang="ru-RU" dirty="0"/>
          </a:p>
        </p:txBody>
      </p:sp>
      <p:pic>
        <p:nvPicPr>
          <p:cNvPr id="2050" name="Picture 2" descr="C:\Users\Cab222\Desktop\49978-vozdushnyy-shar-dlya-detey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952" y="548680"/>
            <a:ext cx="631399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50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848872" cy="5616624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2. </a:t>
            </a:r>
            <a:r>
              <a:rPr lang="ru-RU" sz="4400" dirty="0"/>
              <a:t>Какой цвет имеет авиационный «черный ящик»?</a:t>
            </a:r>
            <a:br>
              <a:rPr lang="ru-RU" sz="4400" dirty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1</a:t>
            </a:r>
            <a:r>
              <a:rPr lang="ru-RU" sz="4400" dirty="0"/>
              <a:t>. Белый</a:t>
            </a:r>
            <a:br>
              <a:rPr lang="ru-RU" sz="4400" dirty="0"/>
            </a:br>
            <a:r>
              <a:rPr lang="ru-RU" sz="4400" dirty="0"/>
              <a:t>2. Оранжевый</a:t>
            </a:r>
            <a:br>
              <a:rPr lang="ru-RU" sz="4400" dirty="0"/>
            </a:br>
            <a:r>
              <a:rPr lang="ru-RU" sz="4400" dirty="0"/>
              <a:t>3. Синий</a:t>
            </a:r>
            <a:br>
              <a:rPr lang="ru-RU" sz="4400" dirty="0"/>
            </a:br>
            <a:r>
              <a:rPr lang="ru-RU" sz="4400" dirty="0"/>
              <a:t>4. Черный</a:t>
            </a:r>
            <a:br>
              <a:rPr lang="ru-RU" sz="4400" dirty="0"/>
            </a:b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5754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36904" cy="5695528"/>
          </a:xfrm>
        </p:spPr>
        <p:txBody>
          <a:bodyPr/>
          <a:lstStyle/>
          <a:p>
            <a:r>
              <a:rPr lang="ru-RU" dirty="0" smtClean="0"/>
              <a:t>ОРАНЖЕВЫЙ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92696"/>
            <a:ext cx="6048672" cy="4273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656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48680"/>
            <a:ext cx="7770440" cy="56235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3. </a:t>
            </a:r>
            <a:r>
              <a:rPr lang="ru-RU" dirty="0"/>
              <a:t>Как называется фигура высшего пилотажа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1. «Удав»</a:t>
            </a:r>
            <a:br>
              <a:rPr lang="ru-RU" dirty="0"/>
            </a:br>
            <a:r>
              <a:rPr lang="ru-RU" dirty="0"/>
              <a:t>2. «Кобра»</a:t>
            </a:r>
            <a:br>
              <a:rPr lang="ru-RU" dirty="0"/>
            </a:br>
            <a:r>
              <a:rPr lang="ru-RU" dirty="0"/>
              <a:t>3.«Гадюка»</a:t>
            </a:r>
            <a:br>
              <a:rPr lang="ru-RU" dirty="0"/>
            </a:br>
            <a:r>
              <a:rPr lang="ru-RU" dirty="0"/>
              <a:t>4. «Питон» </a:t>
            </a:r>
          </a:p>
        </p:txBody>
      </p:sp>
    </p:spTree>
    <p:extLst>
      <p:ext uri="{BB962C8B-B14F-4D97-AF65-F5344CB8AC3E}">
        <p14:creationId xmlns:p14="http://schemas.microsoft.com/office/powerpoint/2010/main" val="120898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КОБРА 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9"/>
            <a:ext cx="6739544" cy="4617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200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064896" cy="5695528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/>
              <a:t>4</a:t>
            </a:r>
            <a:r>
              <a:rPr lang="ru-RU" sz="4800" b="1" dirty="0"/>
              <a:t>. Как в авиации называется полет на предельно низкой высоте</a:t>
            </a:r>
            <a:r>
              <a:rPr lang="ru-RU" sz="4800" b="1" dirty="0" smtClean="0"/>
              <a:t>?</a:t>
            </a:r>
            <a:br>
              <a:rPr lang="ru-RU" sz="4800" b="1" dirty="0" smtClean="0"/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/>
              <a:t>1. Бреющий</a:t>
            </a:r>
            <a:br>
              <a:rPr lang="ru-RU" sz="4800" dirty="0"/>
            </a:br>
            <a:r>
              <a:rPr lang="ru-RU" sz="4800" dirty="0"/>
              <a:t>2. Стригущий</a:t>
            </a:r>
            <a:br>
              <a:rPr lang="ru-RU" sz="4800" dirty="0"/>
            </a:br>
            <a:r>
              <a:rPr lang="ru-RU" sz="4800" dirty="0"/>
              <a:t>3. Причесывающий</a:t>
            </a:r>
            <a:br>
              <a:rPr lang="ru-RU" sz="4800" dirty="0"/>
            </a:br>
            <a:r>
              <a:rPr lang="ru-RU" sz="4800" dirty="0"/>
              <a:t>4. Опоясывающий </a:t>
            </a:r>
          </a:p>
        </p:txBody>
      </p:sp>
    </p:spTree>
    <p:extLst>
      <p:ext uri="{BB962C8B-B14F-4D97-AF65-F5344CB8AC3E}">
        <p14:creationId xmlns:p14="http://schemas.microsoft.com/office/powerpoint/2010/main" val="107554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332656"/>
            <a:ext cx="7986464" cy="5839544"/>
          </a:xfrm>
        </p:spPr>
        <p:txBody>
          <a:bodyPr/>
          <a:lstStyle/>
          <a:p>
            <a:r>
              <a:rPr lang="ru-RU" dirty="0" smtClean="0"/>
              <a:t>БРЕЮЩИЙ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08720"/>
            <a:ext cx="6169071" cy="4114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210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75</TotalTime>
  <Words>130</Words>
  <Application>Microsoft Office PowerPoint</Application>
  <PresentationFormat>Экран (4:3)</PresentationFormat>
  <Paragraphs>26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NewsPrint</vt:lpstr>
      <vt:lpstr>ВИКТОРИНА  « Юный летчик» </vt:lpstr>
      <vt:lpstr>1. Большинство разновидностей какого летательного аппарата не поддаются управлению?  1. Аэростат 2. Аэробус 3. Планеры 4.Аэроплан</vt:lpstr>
      <vt:lpstr>АЭРОСТАТ</vt:lpstr>
      <vt:lpstr>2. Какой цвет имеет авиационный «черный ящик»?  1. Белый 2. Оранжевый 3. Синий 4. Черный </vt:lpstr>
      <vt:lpstr>ОРАНЖЕВЫЙ</vt:lpstr>
      <vt:lpstr>3. Как называется фигура высшего пилотажа?  1. «Удав» 2. «Кобра» 3.«Гадюка» 4. «Питон» </vt:lpstr>
      <vt:lpstr>КОБРА </vt:lpstr>
      <vt:lpstr>4. Как в авиации называется полет на предельно низкой высоте?  1. Бреющий 2. Стригущий 3. Причесывающий 4. Опоясывающий </vt:lpstr>
      <vt:lpstr>БРЕЮЩИЙ</vt:lpstr>
      <vt:lpstr>5. Почему самолет назван самолетом?   1. Просто так                            2. Он сам летает                  3. Он сам падает</vt:lpstr>
      <vt:lpstr>Он сам летаем</vt:lpstr>
      <vt:lpstr>6. Как вы думаете, что изобрели первым?  1. Парашют 2. Воздушный шар 3. Самолет </vt:lpstr>
      <vt:lpstr>ПАРАШЮТ</vt:lpstr>
      <vt:lpstr>7. Какой самый большой в мире пассажирский самолет  1. Арбус A380  2. Воинг 747 3. Ту-144 </vt:lpstr>
      <vt:lpstr>Airbus A380</vt:lpstr>
      <vt:lpstr>8. Какая из перечисленных групп выполняет фигуры высшего пилотажа на тяжелых истребителях  1. «Соколы России» 2. «Русские витязи»  3. «Стрижи» </vt:lpstr>
      <vt:lpstr>РУССКИЕ ВИТЯЗИ</vt:lpstr>
      <vt:lpstr>9. Что произойдет, если молния ударит в самолет 1. Самолет будет трясти, как при сильной турбулентности 2. Возможны небольшие повреждения обшивки, не представляющие угрозы + 3. Людей на борту может убить током</vt:lpstr>
      <vt:lpstr>Возможны небольшие повреждения, обшивки, не представляющие угрозы </vt:lpstr>
      <vt:lpstr>10. Что в переводе с латинского означает «авиация»  1. Летать 2. Полёт   3. Птица  </vt:lpstr>
      <vt:lpstr>ПТИЦА</vt:lpstr>
      <vt:lpstr>СПАСИБО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 « Юный летчик» </dc:title>
  <dc:creator>Социальный педагог</dc:creator>
  <cp:lastModifiedBy>Социальный педагог</cp:lastModifiedBy>
  <cp:revision>18</cp:revision>
  <dcterms:created xsi:type="dcterms:W3CDTF">2023-12-02T07:04:11Z</dcterms:created>
  <dcterms:modified xsi:type="dcterms:W3CDTF">2024-02-12T11:19:35Z</dcterms:modified>
</cp:coreProperties>
</file>