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slideLayouts/slideLayout9.xml" ContentType="application/vnd.openxmlformats-officedocument.presentationml.slideLayout+xml"/>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35.xml" ContentType="application/vnd.openxmlformats-officedocument.presentationml.slideLayout+xml"/>
  <Override PartName="/ppt/slideLayouts/slideLayout5.xml" ContentType="application/vnd.openxmlformats-officedocument.presentationml.slideLayout+xml"/>
  <Override PartName="/ppt/slideLayouts/slideLayout3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1.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34.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_rels/presentation.xml.rels" ContentType="application/vnd.openxmlformats-package.relationships+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media/image9.png" ContentType="image/png"/>
  <Override PartName="/ppt/media/image57.png" ContentType="image/png"/>
  <Override PartName="/ppt/media/image1.png" ContentType="image/png"/>
  <Override PartName="/ppt/media/image58.png" ContentType="image/png"/>
  <Override PartName="/ppt/media/image2.png" ContentType="image/png"/>
  <Override PartName="/ppt/media/image59.png" ContentType="image/png"/>
  <Override PartName="/ppt/media/image3.png" ContentType="image/png"/>
  <Override PartName="/ppt/media/image4.png" ContentType="image/png"/>
  <Override PartName="/ppt/media/image5.png" ContentType="image/png"/>
  <Override PartName="/ppt/media/image6.png" ContentType="image/png"/>
  <Override PartName="/ppt/media/image7.png" ContentType="image/png"/>
  <Override PartName="/ppt/media/image8.png" ContentType="image/png"/>
  <Override PartName="/ppt/media/image56.png" ContentType="image/png"/>
  <Override PartName="/ppt/media/image10.jpeg" ContentType="image/jpeg"/>
  <Override PartName="/ppt/media/image11.png" ContentType="image/png"/>
  <Override PartName="/ppt/media/image12.png" ContentType="image/png"/>
  <Override PartName="/ppt/media/image13.png" ContentType="image/png"/>
  <Override PartName="/ppt/media/image14.png" ContentType="image/png"/>
  <Override PartName="/ppt/media/image15.png" ContentType="image/png"/>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21.png" ContentType="image/png"/>
  <Override PartName="/ppt/media/image22.png" ContentType="image/png"/>
  <Override PartName="/ppt/media/image23.png" ContentType="image/png"/>
  <Override PartName="/ppt/media/image24.png" ContentType="image/png"/>
  <Override PartName="/ppt/media/image25.png" ContentType="image/png"/>
  <Override PartName="/ppt/media/image26.png" ContentType="image/png"/>
  <Override PartName="/ppt/media/image27.png" ContentType="image/png"/>
  <Override PartName="/ppt/media/image53.jpeg" ContentType="image/jpeg"/>
  <Override PartName="/ppt/media/image28.png" ContentType="image/png"/>
  <Override PartName="/ppt/media/image29.png" ContentType="image/png"/>
  <Override PartName="/ppt/media/image30.png" ContentType="image/png"/>
  <Override PartName="/ppt/media/image31.png" ContentType="image/png"/>
  <Override PartName="/ppt/media/image32.png" ContentType="image/png"/>
  <Override PartName="/ppt/media/image33.png" ContentType="image/png"/>
  <Override PartName="/ppt/media/image34.png" ContentType="image/png"/>
  <Override PartName="/ppt/media/image37.jpeg" ContentType="image/jpeg"/>
  <Override PartName="/ppt/media/image35.png" ContentType="image/png"/>
  <Override PartName="/ppt/media/image36.png" ContentType="image/png"/>
  <Override PartName="/ppt/media/image38.png" ContentType="image/png"/>
  <Override PartName="/ppt/media/image39.png" ContentType="image/png"/>
  <Override PartName="/ppt/media/image40.png" ContentType="image/png"/>
  <Override PartName="/ppt/media/image41.png" ContentType="image/png"/>
  <Override PartName="/ppt/media/image42.png" ContentType="image/png"/>
  <Override PartName="/ppt/media/image43.png" ContentType="image/png"/>
  <Override PartName="/ppt/media/image44.png" ContentType="image/png"/>
  <Override PartName="/ppt/media/image45.png" ContentType="image/png"/>
  <Override PartName="/ppt/media/image46.png" ContentType="image/png"/>
  <Override PartName="/ppt/media/image47.png" ContentType="image/png"/>
  <Override PartName="/ppt/media/image48.png" ContentType="image/png"/>
  <Override PartName="/ppt/media/image49.png" ContentType="image/png"/>
  <Override PartName="/ppt/media/image50.png" ContentType="image/png"/>
  <Override PartName="/ppt/media/image51.png" ContentType="image/png"/>
  <Override PartName="/ppt/media/image52.png" ContentType="image/png"/>
  <Override PartName="/ppt/media/image54.png" ContentType="image/png"/>
  <Override PartName="/ppt/media/image55.png" ContentType="image/png"/>
  <Override PartName="/ppt/media/image60.png" ContentType="image/png"/>
  <Override PartName="/ppt/media/image61.png" ContentType="image/png"/>
  <Override PartName="/ppt/media/image62.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31"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32"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3"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34"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35"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36"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37"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39" name="PlaceHolder 2"/>
          <p:cNvSpPr>
            <a:spLocks noGrp="1"/>
          </p:cNvSpPr>
          <p:nvPr>
            <p:ph type="body"/>
          </p:nvPr>
        </p:nvSpPr>
        <p:spPr>
          <a:xfrm>
            <a:off x="457200" y="160452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40" name="PlaceHolder 3"/>
          <p:cNvSpPr>
            <a:spLocks noGrp="1"/>
          </p:cNvSpPr>
          <p:nvPr>
            <p:ph type="body"/>
          </p:nvPr>
        </p:nvSpPr>
        <p:spPr>
          <a:xfrm>
            <a:off x="3239640" y="160452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41" name="PlaceHolder 4"/>
          <p:cNvSpPr>
            <a:spLocks noGrp="1"/>
          </p:cNvSpPr>
          <p:nvPr>
            <p:ph type="body"/>
          </p:nvPr>
        </p:nvSpPr>
        <p:spPr>
          <a:xfrm>
            <a:off x="6022080" y="160452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42" name="PlaceHolder 5"/>
          <p:cNvSpPr>
            <a:spLocks noGrp="1"/>
          </p:cNvSpPr>
          <p:nvPr>
            <p:ph type="body"/>
          </p:nvPr>
        </p:nvSpPr>
        <p:spPr>
          <a:xfrm>
            <a:off x="457200" y="368208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43" name="PlaceHolder 6"/>
          <p:cNvSpPr>
            <a:spLocks noGrp="1"/>
          </p:cNvSpPr>
          <p:nvPr>
            <p:ph type="body"/>
          </p:nvPr>
        </p:nvSpPr>
        <p:spPr>
          <a:xfrm>
            <a:off x="3239640" y="368208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44" name="PlaceHolder 7"/>
          <p:cNvSpPr>
            <a:spLocks noGrp="1"/>
          </p:cNvSpPr>
          <p:nvPr>
            <p:ph type="body"/>
          </p:nvPr>
        </p:nvSpPr>
        <p:spPr>
          <a:xfrm>
            <a:off x="6022080" y="368208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4"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55"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ru-RU"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57"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59"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60"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61"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62" name="PlaceHolder 1"/>
          <p:cNvSpPr>
            <a:spLocks noGrp="1"/>
          </p:cNvSpPr>
          <p:nvPr>
            <p:ph type="subTitle"/>
          </p:nvPr>
        </p:nvSpPr>
        <p:spPr>
          <a:xfrm>
            <a:off x="1793160" y="4372200"/>
            <a:ext cx="6512040" cy="5297760"/>
          </a:xfrm>
          <a:prstGeom prst="rect">
            <a:avLst/>
          </a:prstGeom>
        </p:spPr>
        <p:txBody>
          <a:bodyPr lIns="0" rIns="0" tIns="0" bIns="0" anchor="ctr"/>
          <a:p>
            <a:pPr algn="ctr"/>
            <a:endParaRPr b="0" lang="ru-RU"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64"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65"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66"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9"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0"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ru-RU"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68"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69"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70"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72"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73"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74"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76"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77"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8"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79"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80"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81"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82"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84" name="PlaceHolder 2"/>
          <p:cNvSpPr>
            <a:spLocks noGrp="1"/>
          </p:cNvSpPr>
          <p:nvPr>
            <p:ph type="body"/>
          </p:nvPr>
        </p:nvSpPr>
        <p:spPr>
          <a:xfrm>
            <a:off x="457200" y="160452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85" name="PlaceHolder 3"/>
          <p:cNvSpPr>
            <a:spLocks noGrp="1"/>
          </p:cNvSpPr>
          <p:nvPr>
            <p:ph type="body"/>
          </p:nvPr>
        </p:nvSpPr>
        <p:spPr>
          <a:xfrm>
            <a:off x="3239640" y="160452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86" name="PlaceHolder 4"/>
          <p:cNvSpPr>
            <a:spLocks noGrp="1"/>
          </p:cNvSpPr>
          <p:nvPr>
            <p:ph type="body"/>
          </p:nvPr>
        </p:nvSpPr>
        <p:spPr>
          <a:xfrm>
            <a:off x="6022080" y="160452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87" name="PlaceHolder 5"/>
          <p:cNvSpPr>
            <a:spLocks noGrp="1"/>
          </p:cNvSpPr>
          <p:nvPr>
            <p:ph type="body"/>
          </p:nvPr>
        </p:nvSpPr>
        <p:spPr>
          <a:xfrm>
            <a:off x="457200" y="368208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88" name="PlaceHolder 6"/>
          <p:cNvSpPr>
            <a:spLocks noGrp="1"/>
          </p:cNvSpPr>
          <p:nvPr>
            <p:ph type="body"/>
          </p:nvPr>
        </p:nvSpPr>
        <p:spPr>
          <a:xfrm>
            <a:off x="3239640" y="368208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89" name="PlaceHolder 7"/>
          <p:cNvSpPr>
            <a:spLocks noGrp="1"/>
          </p:cNvSpPr>
          <p:nvPr>
            <p:ph type="body"/>
          </p:nvPr>
        </p:nvSpPr>
        <p:spPr>
          <a:xfrm>
            <a:off x="6022080" y="368208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99"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00"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ru-RU"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02"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04"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05"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6"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2"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7" name="PlaceHolder 1"/>
          <p:cNvSpPr>
            <a:spLocks noGrp="1"/>
          </p:cNvSpPr>
          <p:nvPr>
            <p:ph type="subTitle"/>
          </p:nvPr>
        </p:nvSpPr>
        <p:spPr>
          <a:xfrm>
            <a:off x="1793160" y="4372200"/>
            <a:ext cx="6512040" cy="5297760"/>
          </a:xfrm>
          <a:prstGeom prst="rect">
            <a:avLst/>
          </a:prstGeom>
        </p:spPr>
        <p:txBody>
          <a:bodyPr lIns="0" rIns="0" tIns="0" bIns="0" anchor="ctr"/>
          <a:p>
            <a:pPr algn="ctr"/>
            <a:endParaRPr b="0" lang="ru-RU"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09"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10"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11"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13"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14"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15"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17"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18"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19"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21"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22"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23"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24"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25"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26"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27"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29" name="PlaceHolder 2"/>
          <p:cNvSpPr>
            <a:spLocks noGrp="1"/>
          </p:cNvSpPr>
          <p:nvPr>
            <p:ph type="body"/>
          </p:nvPr>
        </p:nvSpPr>
        <p:spPr>
          <a:xfrm>
            <a:off x="457200" y="160452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30" name="PlaceHolder 3"/>
          <p:cNvSpPr>
            <a:spLocks noGrp="1"/>
          </p:cNvSpPr>
          <p:nvPr>
            <p:ph type="body"/>
          </p:nvPr>
        </p:nvSpPr>
        <p:spPr>
          <a:xfrm>
            <a:off x="3239640" y="160452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31" name="PlaceHolder 4"/>
          <p:cNvSpPr>
            <a:spLocks noGrp="1"/>
          </p:cNvSpPr>
          <p:nvPr>
            <p:ph type="body"/>
          </p:nvPr>
        </p:nvSpPr>
        <p:spPr>
          <a:xfrm>
            <a:off x="6022080" y="160452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32" name="PlaceHolder 5"/>
          <p:cNvSpPr>
            <a:spLocks noGrp="1"/>
          </p:cNvSpPr>
          <p:nvPr>
            <p:ph type="body"/>
          </p:nvPr>
        </p:nvSpPr>
        <p:spPr>
          <a:xfrm>
            <a:off x="457200" y="368208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33" name="PlaceHolder 6"/>
          <p:cNvSpPr>
            <a:spLocks noGrp="1"/>
          </p:cNvSpPr>
          <p:nvPr>
            <p:ph type="body"/>
          </p:nvPr>
        </p:nvSpPr>
        <p:spPr>
          <a:xfrm>
            <a:off x="3239640" y="368208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34" name="PlaceHolder 7"/>
          <p:cNvSpPr>
            <a:spLocks noGrp="1"/>
          </p:cNvSpPr>
          <p:nvPr>
            <p:ph type="body"/>
          </p:nvPr>
        </p:nvSpPr>
        <p:spPr>
          <a:xfrm>
            <a:off x="6022080" y="3682080"/>
            <a:ext cx="26496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4"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15"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6"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7" name="PlaceHolder 1"/>
          <p:cNvSpPr>
            <a:spLocks noGrp="1"/>
          </p:cNvSpPr>
          <p:nvPr>
            <p:ph type="subTitle"/>
          </p:nvPr>
        </p:nvSpPr>
        <p:spPr>
          <a:xfrm>
            <a:off x="1793160" y="4372200"/>
            <a:ext cx="6512040" cy="5297760"/>
          </a:xfrm>
          <a:prstGeom prst="rect">
            <a:avLst/>
          </a:prstGeom>
        </p:spPr>
        <p:txBody>
          <a:bodyPr lIns="0" rIns="0" tIns="0" bIns="0" anchor="ctr"/>
          <a:p>
            <a:pPr algn="ctr"/>
            <a:endParaRPr b="0" lang="ru-RU"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19"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20"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21"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23"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24"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25"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1793160" y="4372200"/>
            <a:ext cx="6512040" cy="1142640"/>
          </a:xfrm>
          <a:prstGeom prst="rect">
            <a:avLst/>
          </a:prstGeom>
        </p:spPr>
        <p:txBody>
          <a:bodyPr lIns="0" rIns="0" tIns="0" bIns="0" anchor="ctr"/>
          <a:p>
            <a:endParaRPr b="0" lang="ru-RU" sz="1800" spc="-1" strike="noStrike">
              <a:solidFill>
                <a:srgbClr val="000000"/>
              </a:solidFill>
              <a:latin typeface="Trebuchet MS"/>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2200" spc="-1" strike="noStrike">
              <a:solidFill>
                <a:srgbClr val="404040"/>
              </a:solidFill>
              <a:latin typeface="Trebuchet MS"/>
            </a:endParaRPr>
          </a:p>
        </p:txBody>
      </p:sp>
      <p:sp>
        <p:nvSpPr>
          <p:cNvPr id="29"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2200" spc="-1" strike="noStrike">
              <a:solidFill>
                <a:srgbClr val="404040"/>
              </a:solidFill>
              <a:latin typeface="Trebuchet MS"/>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CustomShape 1"/>
          <p:cNvSpPr/>
          <p:nvPr/>
        </p:nvSpPr>
        <p:spPr>
          <a:xfrm>
            <a:off x="0" y="5105520"/>
            <a:ext cx="9143640" cy="1752120"/>
          </a:xfrm>
          <a:prstGeom prst="rect">
            <a:avLst/>
          </a:prstGeom>
          <a:gradFill rotWithShape="0">
            <a:gsLst>
              <a:gs pos="0">
                <a:schemeClr val="bg1">
                  <a:alpha val="91000"/>
                </a:schemeClr>
              </a:gs>
              <a:gs pos="37000">
                <a:schemeClr val="bg1">
                  <a:alpha val="76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1" name="CustomShape 2"/>
          <p:cNvSpPr/>
          <p:nvPr/>
        </p:nvSpPr>
        <p:spPr>
          <a:xfrm>
            <a:off x="0" y="0"/>
            <a:ext cx="9143640" cy="5105160"/>
          </a:xfrm>
          <a:prstGeom prst="rect">
            <a:avLst/>
          </a:prstGeom>
          <a:gradFill rotWithShape="0">
            <a:gsLst>
              <a:gs pos="0">
                <a:schemeClr val="bg1">
                  <a:alpha val="89000"/>
                </a:schemeClr>
              </a:gs>
              <a:gs pos="48000">
                <a:schemeClr val="bg1">
                  <a:alpha val="62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2" name="CustomShape 3"/>
          <p:cNvSpPr/>
          <p:nvPr/>
        </p:nvSpPr>
        <p:spPr>
          <a:xfrm>
            <a:off x="0" y="3768480"/>
            <a:ext cx="9143640" cy="2285640"/>
          </a:xfrm>
          <a:prstGeom prst="rect">
            <a:avLst/>
          </a:prstGeom>
          <a:gradFill rotWithShape="0">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3" name="CustomShape 4"/>
          <p:cNvSpPr/>
          <p:nvPr/>
        </p:nvSpPr>
        <p:spPr>
          <a:xfrm>
            <a:off x="0" y="1600200"/>
            <a:ext cx="9143640" cy="5105160"/>
          </a:xfrm>
          <a:prstGeom prst="ellipse">
            <a:avLst/>
          </a:prstGeom>
          <a:gradFill rotWithShape="0">
            <a:gsLst>
              <a:gs pos="0">
                <a:schemeClr val="bg1"/>
              </a:gs>
              <a:gs pos="56000">
                <a:schemeClr val="bg1">
                  <a:alpha val="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4" name="PlaceHolder 5"/>
          <p:cNvSpPr>
            <a:spLocks noGrp="1"/>
          </p:cNvSpPr>
          <p:nvPr>
            <p:ph type="dt"/>
          </p:nvPr>
        </p:nvSpPr>
        <p:spPr>
          <a:xfrm>
            <a:off x="6172200" y="6172200"/>
            <a:ext cx="2514240" cy="364680"/>
          </a:xfrm>
          <a:prstGeom prst="rect">
            <a:avLst/>
          </a:prstGeom>
        </p:spPr>
        <p:txBody>
          <a:bodyPr anchor="ctr"/>
          <a:p>
            <a:pPr algn="r">
              <a:lnSpc>
                <a:spcPct val="100000"/>
              </a:lnSpc>
            </a:pPr>
            <a:fld id="{940FCB3B-C86E-4C68-85BB-BE09F9E18C59}" type="datetime">
              <a:rPr b="1" lang="ru-RU" sz="1100" spc="-1" strike="noStrike">
                <a:solidFill>
                  <a:srgbClr val="808080"/>
                </a:solidFill>
                <a:latin typeface="Trebuchet MS"/>
              </a:rPr>
              <a:t>12.2.24</a:t>
            </a:fld>
            <a:endParaRPr b="0" lang="ru-RU" sz="1100" spc="-1" strike="noStrike">
              <a:latin typeface="Times New Roman"/>
            </a:endParaRPr>
          </a:p>
        </p:txBody>
      </p:sp>
      <p:sp>
        <p:nvSpPr>
          <p:cNvPr id="5" name="PlaceHolder 6"/>
          <p:cNvSpPr>
            <a:spLocks noGrp="1"/>
          </p:cNvSpPr>
          <p:nvPr>
            <p:ph type="ftr"/>
          </p:nvPr>
        </p:nvSpPr>
        <p:spPr>
          <a:xfrm>
            <a:off x="457200" y="6172200"/>
            <a:ext cx="3352320" cy="364680"/>
          </a:xfrm>
          <a:prstGeom prst="rect">
            <a:avLst/>
          </a:prstGeom>
        </p:spPr>
        <p:txBody>
          <a:bodyPr anchor="ctr"/>
          <a:p>
            <a:endParaRPr b="0" lang="ru-RU" sz="2400" spc="-1" strike="noStrike">
              <a:latin typeface="Times New Roman"/>
            </a:endParaRPr>
          </a:p>
        </p:txBody>
      </p:sp>
      <p:sp>
        <p:nvSpPr>
          <p:cNvPr id="6" name="PlaceHolder 7"/>
          <p:cNvSpPr>
            <a:spLocks noGrp="1"/>
          </p:cNvSpPr>
          <p:nvPr>
            <p:ph type="sldNum"/>
          </p:nvPr>
        </p:nvSpPr>
        <p:spPr>
          <a:xfrm>
            <a:off x="3809880" y="6172200"/>
            <a:ext cx="1828440" cy="364680"/>
          </a:xfrm>
          <a:prstGeom prst="rect">
            <a:avLst/>
          </a:prstGeom>
        </p:spPr>
        <p:txBody>
          <a:bodyPr anchor="ctr"/>
          <a:p>
            <a:pPr algn="ctr">
              <a:lnSpc>
                <a:spcPct val="100000"/>
              </a:lnSpc>
            </a:pPr>
            <a:fld id="{843754CD-4E99-417A-B88B-2433468F3E91}" type="slidenum">
              <a:rPr b="1" lang="ru-RU" sz="1200" spc="-1" strike="noStrike">
                <a:solidFill>
                  <a:srgbClr val="808080"/>
                </a:solidFill>
                <a:latin typeface="Trebuchet MS"/>
              </a:rPr>
              <a:t>&lt;номер&gt;</a:t>
            </a:fld>
            <a:endParaRPr b="0" lang="ru-RU" sz="1200" spc="-1" strike="noStrike">
              <a:latin typeface="Times New Roman"/>
            </a:endParaRPr>
          </a:p>
        </p:txBody>
      </p:sp>
      <p:sp>
        <p:nvSpPr>
          <p:cNvPr id="7" name="PlaceHolder 8"/>
          <p:cNvSpPr>
            <a:spLocks noGrp="1"/>
          </p:cNvSpPr>
          <p:nvPr>
            <p:ph type="title"/>
          </p:nvPr>
        </p:nvSpPr>
        <p:spPr>
          <a:xfrm>
            <a:off x="457200" y="273600"/>
            <a:ext cx="8229240" cy="1144800"/>
          </a:xfrm>
          <a:prstGeom prst="rect">
            <a:avLst/>
          </a:prstGeom>
        </p:spPr>
        <p:txBody>
          <a:bodyPr lIns="0" rIns="0" tIns="0" bIns="0" anchor="ctr"/>
          <a:p>
            <a:r>
              <a:rPr b="0" lang="ru-RU" sz="1800" spc="-1" strike="noStrike">
                <a:solidFill>
                  <a:srgbClr val="000000"/>
                </a:solidFill>
                <a:latin typeface="Trebuchet MS"/>
              </a:rPr>
              <a:t>Для правки текста заглавия щёлкните мышью</a:t>
            </a:r>
            <a:endParaRPr b="0" lang="ru-RU" sz="1800" spc="-1" strike="noStrike">
              <a:solidFill>
                <a:srgbClr val="000000"/>
              </a:solidFill>
              <a:latin typeface="Trebuchet MS"/>
            </a:endParaRPr>
          </a:p>
        </p:txBody>
      </p:sp>
      <p:sp>
        <p:nvSpPr>
          <p:cNvPr id="8" name="PlaceHolder 9"/>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2200" spc="-1" strike="noStrike">
                <a:solidFill>
                  <a:srgbClr val="404040"/>
                </a:solidFill>
                <a:latin typeface="Trebuchet MS"/>
              </a:rPr>
              <a:t>Для правки структуры щёлкните мышью</a:t>
            </a:r>
            <a:endParaRPr b="0" lang="ru-RU" sz="2200" spc="-1" strike="noStrike">
              <a:solidFill>
                <a:srgbClr val="404040"/>
              </a:solidFill>
              <a:latin typeface="Trebuchet MS"/>
            </a:endParaRPr>
          </a:p>
          <a:p>
            <a:pPr lvl="1" marL="864000" indent="-324000">
              <a:spcBef>
                <a:spcPts val="1134"/>
              </a:spcBef>
              <a:buClr>
                <a:srgbClr val="000000"/>
              </a:buClr>
              <a:buSzPct val="75000"/>
              <a:buFont typeface="Symbol" charset="2"/>
              <a:buChar char=""/>
            </a:pPr>
            <a:r>
              <a:rPr b="0" lang="ru-RU" sz="1800" spc="-1" strike="noStrike">
                <a:solidFill>
                  <a:srgbClr val="404040"/>
                </a:solidFill>
                <a:latin typeface="Trebuchet MS"/>
              </a:rPr>
              <a:t>Второй уровень структуры</a:t>
            </a:r>
            <a:endParaRPr b="0" lang="ru-RU" sz="1800" spc="-1" strike="noStrike">
              <a:solidFill>
                <a:srgbClr val="404040"/>
              </a:solidFill>
              <a:latin typeface="Trebuchet MS"/>
            </a:endParaRPr>
          </a:p>
          <a:p>
            <a:pPr lvl="2" marL="1296000" indent="-288000">
              <a:spcBef>
                <a:spcPts val="850"/>
              </a:spcBef>
              <a:buClr>
                <a:srgbClr val="000000"/>
              </a:buClr>
              <a:buSzPct val="45000"/>
              <a:buFont typeface="Wingdings" charset="2"/>
              <a:buChar char=""/>
            </a:pPr>
            <a:r>
              <a:rPr b="0" lang="ru-RU" sz="1600" spc="-1" strike="noStrike">
                <a:solidFill>
                  <a:srgbClr val="404040"/>
                </a:solidFill>
                <a:latin typeface="Trebuchet MS"/>
              </a:rPr>
              <a:t>Третий уровень структуры</a:t>
            </a:r>
            <a:endParaRPr b="0" lang="ru-RU" sz="1600" spc="-1" strike="noStrike">
              <a:solidFill>
                <a:srgbClr val="404040"/>
              </a:solidFill>
              <a:latin typeface="Trebuchet MS"/>
            </a:endParaRPr>
          </a:p>
          <a:p>
            <a:pPr lvl="3" marL="1728000" indent="-216000">
              <a:spcBef>
                <a:spcPts val="567"/>
              </a:spcBef>
              <a:buClr>
                <a:srgbClr val="000000"/>
              </a:buClr>
              <a:buSzPct val="75000"/>
              <a:buFont typeface="Symbol" charset="2"/>
              <a:buChar char=""/>
            </a:pPr>
            <a:r>
              <a:rPr b="0" lang="ru-RU" sz="1400" spc="-1" strike="noStrike">
                <a:solidFill>
                  <a:srgbClr val="404040"/>
                </a:solidFill>
                <a:latin typeface="Trebuchet MS"/>
              </a:rPr>
              <a:t>Четвёртый уровень структуры</a:t>
            </a:r>
            <a:endParaRPr b="0" lang="ru-RU" sz="1400" spc="-1" strike="noStrike">
              <a:solidFill>
                <a:srgbClr val="404040"/>
              </a:solidFill>
              <a:latin typeface="Trebuchet MS"/>
            </a:endParaRPr>
          </a:p>
          <a:p>
            <a:pPr lvl="4" marL="2160000" indent="-216000">
              <a:spcBef>
                <a:spcPts val="283"/>
              </a:spcBef>
              <a:buClr>
                <a:srgbClr val="000000"/>
              </a:buClr>
              <a:buSzPct val="45000"/>
              <a:buFont typeface="Wingdings" charset="2"/>
              <a:buChar char=""/>
            </a:pPr>
            <a:r>
              <a:rPr b="0" lang="ru-RU" sz="2000" spc="-1" strike="noStrike">
                <a:solidFill>
                  <a:srgbClr val="404040"/>
                </a:solidFill>
                <a:latin typeface="Trebuchet MS"/>
              </a:rPr>
              <a:t>Пятый уровень структуры</a:t>
            </a:r>
            <a:endParaRPr b="0" lang="ru-RU" sz="2000" spc="-1" strike="noStrike">
              <a:solidFill>
                <a:srgbClr val="404040"/>
              </a:solidFill>
              <a:latin typeface="Trebuchet MS"/>
            </a:endParaRPr>
          </a:p>
          <a:p>
            <a:pPr lvl="5" marL="2592000" indent="-216000">
              <a:spcBef>
                <a:spcPts val="283"/>
              </a:spcBef>
              <a:buClr>
                <a:srgbClr val="000000"/>
              </a:buClr>
              <a:buSzPct val="45000"/>
              <a:buFont typeface="Wingdings" charset="2"/>
              <a:buChar char=""/>
            </a:pPr>
            <a:r>
              <a:rPr b="0" lang="ru-RU" sz="2000" spc="-1" strike="noStrike">
                <a:solidFill>
                  <a:srgbClr val="404040"/>
                </a:solidFill>
                <a:latin typeface="Trebuchet MS"/>
              </a:rPr>
              <a:t>Шестой уровень структуры</a:t>
            </a:r>
            <a:endParaRPr b="0" lang="ru-RU" sz="2000" spc="-1" strike="noStrike">
              <a:solidFill>
                <a:srgbClr val="404040"/>
              </a:solidFill>
              <a:latin typeface="Trebuchet MS"/>
            </a:endParaRPr>
          </a:p>
          <a:p>
            <a:pPr lvl="6" marL="3024000" indent="-216000">
              <a:spcBef>
                <a:spcPts val="283"/>
              </a:spcBef>
              <a:buClr>
                <a:srgbClr val="000000"/>
              </a:buClr>
              <a:buSzPct val="45000"/>
              <a:buFont typeface="Wingdings" charset="2"/>
              <a:buChar char=""/>
            </a:pPr>
            <a:r>
              <a:rPr b="0" lang="ru-RU" sz="2000" spc="-1" strike="noStrike">
                <a:solidFill>
                  <a:srgbClr val="404040"/>
                </a:solidFill>
                <a:latin typeface="Trebuchet MS"/>
              </a:rPr>
              <a:t>Седьмой уровень структуры</a:t>
            </a:r>
            <a:endParaRPr b="0" lang="ru-RU" sz="2000" spc="-1" strike="noStrike">
              <a:solidFill>
                <a:srgbClr val="404040"/>
              </a:solidFill>
              <a:latin typeface="Trebuchet MS"/>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 name="CustomShape 1"/>
          <p:cNvSpPr/>
          <p:nvPr/>
        </p:nvSpPr>
        <p:spPr>
          <a:xfrm>
            <a:off x="0" y="5105520"/>
            <a:ext cx="9143640" cy="1752120"/>
          </a:xfrm>
          <a:prstGeom prst="rect">
            <a:avLst/>
          </a:prstGeom>
          <a:gradFill rotWithShape="0">
            <a:gsLst>
              <a:gs pos="0">
                <a:schemeClr val="bg1">
                  <a:alpha val="91000"/>
                </a:schemeClr>
              </a:gs>
              <a:gs pos="37000">
                <a:schemeClr val="bg1">
                  <a:alpha val="76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46" name="CustomShape 2"/>
          <p:cNvSpPr/>
          <p:nvPr/>
        </p:nvSpPr>
        <p:spPr>
          <a:xfrm>
            <a:off x="0" y="0"/>
            <a:ext cx="9143640" cy="5105160"/>
          </a:xfrm>
          <a:prstGeom prst="rect">
            <a:avLst/>
          </a:prstGeom>
          <a:gradFill rotWithShape="0">
            <a:gsLst>
              <a:gs pos="0">
                <a:schemeClr val="bg1">
                  <a:alpha val="89000"/>
                </a:schemeClr>
              </a:gs>
              <a:gs pos="48000">
                <a:schemeClr val="bg1">
                  <a:alpha val="62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47" name="CustomShape 3"/>
          <p:cNvSpPr/>
          <p:nvPr/>
        </p:nvSpPr>
        <p:spPr>
          <a:xfrm>
            <a:off x="0" y="3768480"/>
            <a:ext cx="9143640" cy="2285640"/>
          </a:xfrm>
          <a:prstGeom prst="rect">
            <a:avLst/>
          </a:prstGeom>
          <a:gradFill rotWithShape="0">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48" name="CustomShape 4"/>
          <p:cNvSpPr/>
          <p:nvPr/>
        </p:nvSpPr>
        <p:spPr>
          <a:xfrm>
            <a:off x="0" y="1600200"/>
            <a:ext cx="9143640" cy="5105160"/>
          </a:xfrm>
          <a:prstGeom prst="ellipse">
            <a:avLst/>
          </a:prstGeom>
          <a:gradFill rotWithShape="0">
            <a:gsLst>
              <a:gs pos="0">
                <a:schemeClr val="bg1"/>
              </a:gs>
              <a:gs pos="56000">
                <a:schemeClr val="bg1">
                  <a:alpha val="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49" name="PlaceHolder 5"/>
          <p:cNvSpPr>
            <a:spLocks noGrp="1"/>
          </p:cNvSpPr>
          <p:nvPr>
            <p:ph type="dt"/>
          </p:nvPr>
        </p:nvSpPr>
        <p:spPr>
          <a:xfrm>
            <a:off x="6172200" y="6172200"/>
            <a:ext cx="2514240" cy="364680"/>
          </a:xfrm>
          <a:prstGeom prst="rect">
            <a:avLst/>
          </a:prstGeom>
        </p:spPr>
        <p:txBody>
          <a:bodyPr anchor="ctr"/>
          <a:p>
            <a:pPr algn="r">
              <a:lnSpc>
                <a:spcPct val="100000"/>
              </a:lnSpc>
            </a:pPr>
            <a:fld id="{CF1EEA86-9529-4611-957E-21F8649471CE}" type="datetime">
              <a:rPr b="1" lang="ru-RU" sz="1100" spc="-1" strike="noStrike">
                <a:solidFill>
                  <a:srgbClr val="808080"/>
                </a:solidFill>
                <a:latin typeface="Trebuchet MS"/>
              </a:rPr>
              <a:t>12.2.24</a:t>
            </a:fld>
            <a:endParaRPr b="0" lang="ru-RU" sz="1100" spc="-1" strike="noStrike">
              <a:latin typeface="Times New Roman"/>
            </a:endParaRPr>
          </a:p>
        </p:txBody>
      </p:sp>
      <p:sp>
        <p:nvSpPr>
          <p:cNvPr id="50" name="PlaceHolder 6"/>
          <p:cNvSpPr>
            <a:spLocks noGrp="1"/>
          </p:cNvSpPr>
          <p:nvPr>
            <p:ph type="ftr"/>
          </p:nvPr>
        </p:nvSpPr>
        <p:spPr>
          <a:xfrm>
            <a:off x="457200" y="6172200"/>
            <a:ext cx="3352320" cy="364680"/>
          </a:xfrm>
          <a:prstGeom prst="rect">
            <a:avLst/>
          </a:prstGeom>
        </p:spPr>
        <p:txBody>
          <a:bodyPr anchor="ctr"/>
          <a:p>
            <a:endParaRPr b="0" lang="ru-RU" sz="2400" spc="-1" strike="noStrike">
              <a:latin typeface="Times New Roman"/>
            </a:endParaRPr>
          </a:p>
        </p:txBody>
      </p:sp>
      <p:sp>
        <p:nvSpPr>
          <p:cNvPr id="51" name="PlaceHolder 7"/>
          <p:cNvSpPr>
            <a:spLocks noGrp="1"/>
          </p:cNvSpPr>
          <p:nvPr>
            <p:ph type="sldNum"/>
          </p:nvPr>
        </p:nvSpPr>
        <p:spPr>
          <a:xfrm>
            <a:off x="3809880" y="6172200"/>
            <a:ext cx="1828440" cy="364680"/>
          </a:xfrm>
          <a:prstGeom prst="rect">
            <a:avLst/>
          </a:prstGeom>
        </p:spPr>
        <p:txBody>
          <a:bodyPr anchor="ctr"/>
          <a:p>
            <a:pPr algn="ctr">
              <a:lnSpc>
                <a:spcPct val="100000"/>
              </a:lnSpc>
            </a:pPr>
            <a:fld id="{614A5780-62F2-436A-8E07-7B54CD26A454}" type="slidenum">
              <a:rPr b="1" lang="ru-RU" sz="1200" spc="-1" strike="noStrike">
                <a:solidFill>
                  <a:srgbClr val="808080"/>
                </a:solidFill>
                <a:latin typeface="Trebuchet MS"/>
              </a:rPr>
              <a:t>&lt;номер&gt;</a:t>
            </a:fld>
            <a:endParaRPr b="0" lang="ru-RU" sz="1200" spc="-1" strike="noStrike">
              <a:latin typeface="Times New Roman"/>
            </a:endParaRPr>
          </a:p>
        </p:txBody>
      </p:sp>
      <p:sp>
        <p:nvSpPr>
          <p:cNvPr id="52" name="PlaceHolder 8"/>
          <p:cNvSpPr>
            <a:spLocks noGrp="1"/>
          </p:cNvSpPr>
          <p:nvPr>
            <p:ph type="title"/>
          </p:nvPr>
        </p:nvSpPr>
        <p:spPr>
          <a:xfrm>
            <a:off x="1793160" y="4372200"/>
            <a:ext cx="6512040" cy="1142640"/>
          </a:xfrm>
          <a:prstGeom prst="rect">
            <a:avLst/>
          </a:prstGeom>
        </p:spPr>
        <p:txBody>
          <a:bodyPr/>
          <a:p>
            <a:pPr marL="320040" indent="-319680" algn="r">
              <a:lnSpc>
                <a:spcPct val="100000"/>
              </a:lnSpc>
              <a:buClr>
                <a:srgbClr val="c3260c"/>
              </a:buClr>
              <a:buSzPct val="128000"/>
              <a:buFont typeface="Georgia"/>
              <a:buChar char="*"/>
            </a:pPr>
            <a:r>
              <a:rPr b="1" lang="ru-RU" sz="4600" spc="-1" strike="noStrike">
                <a:solidFill>
                  <a:srgbClr val="404040"/>
                </a:solidFill>
                <a:latin typeface="Trebuchet MS"/>
              </a:rPr>
              <a:t>Образец заголовка</a:t>
            </a:r>
            <a:endParaRPr b="0" lang="ru-RU" sz="4600" spc="-1" strike="noStrike">
              <a:solidFill>
                <a:srgbClr val="000000"/>
              </a:solidFill>
              <a:latin typeface="Trebuchet MS"/>
            </a:endParaRPr>
          </a:p>
        </p:txBody>
      </p:sp>
      <p:sp>
        <p:nvSpPr>
          <p:cNvPr id="53" name="PlaceHolder 9"/>
          <p:cNvSpPr>
            <a:spLocks noGrp="1"/>
          </p:cNvSpPr>
          <p:nvPr>
            <p:ph type="body"/>
          </p:nvPr>
        </p:nvSpPr>
        <p:spPr>
          <a:xfrm>
            <a:off x="1143000" y="731520"/>
            <a:ext cx="6400440" cy="3474360"/>
          </a:xfrm>
          <a:prstGeom prst="rect">
            <a:avLst/>
          </a:prstGeom>
        </p:spPr>
        <p:txBody>
          <a:bodyPr/>
          <a:p>
            <a:pPr marL="228600" indent="-182520">
              <a:lnSpc>
                <a:spcPct val="100000"/>
              </a:lnSpc>
              <a:spcBef>
                <a:spcPts val="439"/>
              </a:spcBef>
              <a:spcAft>
                <a:spcPts val="300"/>
              </a:spcAft>
              <a:buClr>
                <a:srgbClr val="c3260c"/>
              </a:buClr>
              <a:buSzPct val="130000"/>
              <a:buFont typeface="Georgia"/>
              <a:buChar char="*"/>
            </a:pPr>
            <a:r>
              <a:rPr b="0" lang="ru-RU" sz="2200" spc="-1" strike="noStrike">
                <a:solidFill>
                  <a:srgbClr val="404040"/>
                </a:solidFill>
                <a:latin typeface="Trebuchet MS"/>
              </a:rPr>
              <a:t>Образец текста</a:t>
            </a:r>
            <a:endParaRPr b="0" lang="ru-RU" sz="2200" spc="-1" strike="noStrike">
              <a:solidFill>
                <a:srgbClr val="404040"/>
              </a:solidFill>
              <a:latin typeface="Trebuchet MS"/>
            </a:endParaRPr>
          </a:p>
          <a:p>
            <a:pPr lvl="1" marL="548640" indent="-182520">
              <a:lnSpc>
                <a:spcPct val="100000"/>
              </a:lnSpc>
              <a:spcBef>
                <a:spcPts val="400"/>
              </a:spcBef>
              <a:spcAft>
                <a:spcPts val="300"/>
              </a:spcAft>
              <a:buClr>
                <a:srgbClr val="c3260c"/>
              </a:buClr>
              <a:buSzPct val="130000"/>
              <a:buFont typeface="Georgia"/>
              <a:buChar char="*"/>
            </a:pPr>
            <a:r>
              <a:rPr b="0" lang="ru-RU" sz="2000" spc="-1" strike="noStrike">
                <a:solidFill>
                  <a:srgbClr val="404040"/>
                </a:solidFill>
                <a:latin typeface="Trebuchet MS"/>
              </a:rPr>
              <a:t>Второй уровень</a:t>
            </a:r>
            <a:endParaRPr b="0" lang="ru-RU" sz="2000" spc="-1" strike="noStrike">
              <a:solidFill>
                <a:srgbClr val="404040"/>
              </a:solidFill>
              <a:latin typeface="Trebuchet MS"/>
            </a:endParaRPr>
          </a:p>
          <a:p>
            <a:pPr lvl="2" marL="822960" indent="-182520">
              <a:lnSpc>
                <a:spcPct val="100000"/>
              </a:lnSpc>
              <a:spcBef>
                <a:spcPts val="360"/>
              </a:spcBef>
              <a:spcAft>
                <a:spcPts val="300"/>
              </a:spcAft>
              <a:buClr>
                <a:srgbClr val="c3260c"/>
              </a:buClr>
              <a:buSzPct val="130000"/>
              <a:buFont typeface="Georgia"/>
              <a:buChar char="*"/>
            </a:pPr>
            <a:r>
              <a:rPr b="0" lang="ru-RU" sz="1800" spc="-1" strike="noStrike">
                <a:solidFill>
                  <a:srgbClr val="404040"/>
                </a:solidFill>
                <a:latin typeface="Trebuchet MS"/>
              </a:rPr>
              <a:t>Третий уровень</a:t>
            </a:r>
            <a:endParaRPr b="0" lang="ru-RU" sz="1800" spc="-1" strike="noStrike">
              <a:solidFill>
                <a:srgbClr val="404040"/>
              </a:solidFill>
              <a:latin typeface="Trebuchet MS"/>
            </a:endParaRPr>
          </a:p>
          <a:p>
            <a:pPr lvl="3" marL="1097280" indent="-182520">
              <a:lnSpc>
                <a:spcPct val="100000"/>
              </a:lnSpc>
              <a:spcBef>
                <a:spcPts val="320"/>
              </a:spcBef>
              <a:spcAft>
                <a:spcPts val="300"/>
              </a:spcAft>
              <a:buClr>
                <a:srgbClr val="c3260c"/>
              </a:buClr>
              <a:buSzPct val="130000"/>
              <a:buFont typeface="Georgia"/>
              <a:buChar char="*"/>
            </a:pPr>
            <a:r>
              <a:rPr b="0" lang="ru-RU" sz="1600" spc="-1" strike="noStrike">
                <a:solidFill>
                  <a:srgbClr val="404040"/>
                </a:solidFill>
                <a:latin typeface="Trebuchet MS"/>
              </a:rPr>
              <a:t>Четвертый уровень</a:t>
            </a:r>
            <a:endParaRPr b="0" lang="ru-RU" sz="1600" spc="-1" strike="noStrike">
              <a:solidFill>
                <a:srgbClr val="404040"/>
              </a:solidFill>
              <a:latin typeface="Trebuchet MS"/>
            </a:endParaRPr>
          </a:p>
          <a:p>
            <a:pPr lvl="4" marL="1389960" indent="-182520">
              <a:lnSpc>
                <a:spcPct val="100000"/>
              </a:lnSpc>
              <a:spcBef>
                <a:spcPts val="281"/>
              </a:spcBef>
              <a:spcAft>
                <a:spcPts val="300"/>
              </a:spcAft>
              <a:buClr>
                <a:srgbClr val="c3260c"/>
              </a:buClr>
              <a:buSzPct val="130000"/>
              <a:buFont typeface="Georgia"/>
              <a:buChar char="*"/>
            </a:pPr>
            <a:r>
              <a:rPr b="0" lang="ru-RU" sz="1400" spc="-1" strike="noStrike">
                <a:solidFill>
                  <a:srgbClr val="404040"/>
                </a:solidFill>
                <a:latin typeface="Trebuchet MS"/>
              </a:rPr>
              <a:t>Пятый уровень</a:t>
            </a:r>
            <a:endParaRPr b="0" lang="ru-RU" sz="1400" spc="-1" strike="noStrike">
              <a:solidFill>
                <a:srgbClr val="404040"/>
              </a:solidFill>
              <a:latin typeface="Trebuchet MS"/>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0" name="CustomShape 1"/>
          <p:cNvSpPr/>
          <p:nvPr/>
        </p:nvSpPr>
        <p:spPr>
          <a:xfrm>
            <a:off x="0" y="5105520"/>
            <a:ext cx="9143640" cy="1752120"/>
          </a:xfrm>
          <a:prstGeom prst="rect">
            <a:avLst/>
          </a:prstGeom>
          <a:gradFill rotWithShape="0">
            <a:gsLst>
              <a:gs pos="0">
                <a:schemeClr val="bg1">
                  <a:alpha val="91000"/>
                </a:schemeClr>
              </a:gs>
              <a:gs pos="37000">
                <a:schemeClr val="bg1">
                  <a:alpha val="76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91" name="CustomShape 2"/>
          <p:cNvSpPr/>
          <p:nvPr/>
        </p:nvSpPr>
        <p:spPr>
          <a:xfrm>
            <a:off x="0" y="0"/>
            <a:ext cx="9143640" cy="5105160"/>
          </a:xfrm>
          <a:prstGeom prst="rect">
            <a:avLst/>
          </a:prstGeom>
          <a:gradFill rotWithShape="0">
            <a:gsLst>
              <a:gs pos="0">
                <a:schemeClr val="bg1">
                  <a:alpha val="89000"/>
                </a:schemeClr>
              </a:gs>
              <a:gs pos="48000">
                <a:schemeClr val="bg1">
                  <a:alpha val="62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92" name="CustomShape 3"/>
          <p:cNvSpPr/>
          <p:nvPr/>
        </p:nvSpPr>
        <p:spPr>
          <a:xfrm>
            <a:off x="0" y="3768480"/>
            <a:ext cx="9143640" cy="2285640"/>
          </a:xfrm>
          <a:prstGeom prst="rect">
            <a:avLst/>
          </a:prstGeom>
          <a:gradFill rotWithShape="0">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93" name="CustomShape 4"/>
          <p:cNvSpPr/>
          <p:nvPr/>
        </p:nvSpPr>
        <p:spPr>
          <a:xfrm>
            <a:off x="0" y="1600200"/>
            <a:ext cx="9143640" cy="5105160"/>
          </a:xfrm>
          <a:prstGeom prst="ellipse">
            <a:avLst/>
          </a:prstGeom>
          <a:gradFill rotWithShape="0">
            <a:gsLst>
              <a:gs pos="0">
                <a:schemeClr val="bg1"/>
              </a:gs>
              <a:gs pos="56000">
                <a:schemeClr val="bg1">
                  <a:alpha val="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94" name="PlaceHolder 5"/>
          <p:cNvSpPr>
            <a:spLocks noGrp="1"/>
          </p:cNvSpPr>
          <p:nvPr>
            <p:ph type="title"/>
          </p:nvPr>
        </p:nvSpPr>
        <p:spPr>
          <a:xfrm>
            <a:off x="1793160" y="4372200"/>
            <a:ext cx="6512040" cy="1142640"/>
          </a:xfrm>
          <a:prstGeom prst="rect">
            <a:avLst/>
          </a:prstGeom>
        </p:spPr>
        <p:txBody>
          <a:bodyPr/>
          <a:p>
            <a:pPr marL="320040" indent="-319680" algn="r">
              <a:lnSpc>
                <a:spcPct val="100000"/>
              </a:lnSpc>
              <a:buClr>
                <a:srgbClr val="c3260c"/>
              </a:buClr>
              <a:buSzPct val="128000"/>
              <a:buFont typeface="Georgia"/>
              <a:buChar char="*"/>
            </a:pPr>
            <a:r>
              <a:rPr b="1" lang="ru-RU" sz="4600" spc="-1" strike="noStrike">
                <a:solidFill>
                  <a:srgbClr val="404040"/>
                </a:solidFill>
                <a:latin typeface="Trebuchet MS"/>
              </a:rPr>
              <a:t>Образец заголовка</a:t>
            </a:r>
            <a:endParaRPr b="0" lang="ru-RU" sz="4600" spc="-1" strike="noStrike">
              <a:solidFill>
                <a:srgbClr val="000000"/>
              </a:solidFill>
              <a:latin typeface="Trebuchet MS"/>
            </a:endParaRPr>
          </a:p>
        </p:txBody>
      </p:sp>
      <p:sp>
        <p:nvSpPr>
          <p:cNvPr id="95" name="PlaceHolder 6"/>
          <p:cNvSpPr>
            <a:spLocks noGrp="1"/>
          </p:cNvSpPr>
          <p:nvPr>
            <p:ph type="dt"/>
          </p:nvPr>
        </p:nvSpPr>
        <p:spPr>
          <a:xfrm>
            <a:off x="6172200" y="6172200"/>
            <a:ext cx="2514240" cy="364680"/>
          </a:xfrm>
          <a:prstGeom prst="rect">
            <a:avLst/>
          </a:prstGeom>
        </p:spPr>
        <p:txBody>
          <a:bodyPr anchor="ctr"/>
          <a:p>
            <a:pPr algn="r">
              <a:lnSpc>
                <a:spcPct val="100000"/>
              </a:lnSpc>
            </a:pPr>
            <a:fld id="{2F6C2270-4736-45F7-83A2-901F1440050D}" type="datetime">
              <a:rPr b="1" lang="ru-RU" sz="1100" spc="-1" strike="noStrike">
                <a:solidFill>
                  <a:srgbClr val="808080"/>
                </a:solidFill>
                <a:latin typeface="Trebuchet MS"/>
              </a:rPr>
              <a:t>12.2.24</a:t>
            </a:fld>
            <a:endParaRPr b="0" lang="ru-RU" sz="1100" spc="-1" strike="noStrike">
              <a:latin typeface="Times New Roman"/>
            </a:endParaRPr>
          </a:p>
        </p:txBody>
      </p:sp>
      <p:sp>
        <p:nvSpPr>
          <p:cNvPr id="96" name="PlaceHolder 7"/>
          <p:cNvSpPr>
            <a:spLocks noGrp="1"/>
          </p:cNvSpPr>
          <p:nvPr>
            <p:ph type="ftr"/>
          </p:nvPr>
        </p:nvSpPr>
        <p:spPr>
          <a:xfrm>
            <a:off x="457200" y="6172200"/>
            <a:ext cx="3352320" cy="364680"/>
          </a:xfrm>
          <a:prstGeom prst="rect">
            <a:avLst/>
          </a:prstGeom>
        </p:spPr>
        <p:txBody>
          <a:bodyPr anchor="ctr"/>
          <a:p>
            <a:endParaRPr b="0" lang="ru-RU" sz="2400" spc="-1" strike="noStrike">
              <a:latin typeface="Times New Roman"/>
            </a:endParaRPr>
          </a:p>
        </p:txBody>
      </p:sp>
      <p:sp>
        <p:nvSpPr>
          <p:cNvPr id="97" name="PlaceHolder 8"/>
          <p:cNvSpPr>
            <a:spLocks noGrp="1"/>
          </p:cNvSpPr>
          <p:nvPr>
            <p:ph type="sldNum"/>
          </p:nvPr>
        </p:nvSpPr>
        <p:spPr>
          <a:xfrm>
            <a:off x="3809880" y="6172200"/>
            <a:ext cx="1828440" cy="364680"/>
          </a:xfrm>
          <a:prstGeom prst="rect">
            <a:avLst/>
          </a:prstGeom>
        </p:spPr>
        <p:txBody>
          <a:bodyPr anchor="ctr"/>
          <a:p>
            <a:pPr algn="ctr">
              <a:lnSpc>
                <a:spcPct val="100000"/>
              </a:lnSpc>
            </a:pPr>
            <a:fld id="{E647EFDE-D3A5-48D8-BE0B-D06072B588FF}" type="slidenum">
              <a:rPr b="1" lang="ru-RU" sz="1200" spc="-1" strike="noStrike">
                <a:solidFill>
                  <a:srgbClr val="808080"/>
                </a:solidFill>
                <a:latin typeface="Trebuchet MS"/>
              </a:rPr>
              <a:t>&lt;номер&gt;</a:t>
            </a:fld>
            <a:endParaRPr b="0" lang="ru-RU" sz="1200" spc="-1" strike="noStrike">
              <a:latin typeface="Times New Roman"/>
            </a:endParaRPr>
          </a:p>
        </p:txBody>
      </p:sp>
      <p:sp>
        <p:nvSpPr>
          <p:cNvPr id="98" name="PlaceHolder 9"/>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2200" spc="-1" strike="noStrike">
                <a:solidFill>
                  <a:srgbClr val="404040"/>
                </a:solidFill>
                <a:latin typeface="Trebuchet MS"/>
              </a:rPr>
              <a:t>Для правки структуры щёлкните мышью</a:t>
            </a:r>
            <a:endParaRPr b="0" lang="ru-RU" sz="2200" spc="-1" strike="noStrike">
              <a:solidFill>
                <a:srgbClr val="404040"/>
              </a:solidFill>
              <a:latin typeface="Trebuchet MS"/>
            </a:endParaRPr>
          </a:p>
          <a:p>
            <a:pPr lvl="1" marL="864000" indent="-324000">
              <a:spcBef>
                <a:spcPts val="1134"/>
              </a:spcBef>
              <a:buClr>
                <a:srgbClr val="000000"/>
              </a:buClr>
              <a:buSzPct val="75000"/>
              <a:buFont typeface="Symbol" charset="2"/>
              <a:buChar char=""/>
            </a:pPr>
            <a:r>
              <a:rPr b="0" lang="ru-RU" sz="1800" spc="-1" strike="noStrike">
                <a:solidFill>
                  <a:srgbClr val="404040"/>
                </a:solidFill>
                <a:latin typeface="Trebuchet MS"/>
              </a:rPr>
              <a:t>Второй уровень структуры</a:t>
            </a:r>
            <a:endParaRPr b="0" lang="ru-RU" sz="1800" spc="-1" strike="noStrike">
              <a:solidFill>
                <a:srgbClr val="404040"/>
              </a:solidFill>
              <a:latin typeface="Trebuchet MS"/>
            </a:endParaRPr>
          </a:p>
          <a:p>
            <a:pPr lvl="2" marL="1296000" indent="-288000">
              <a:spcBef>
                <a:spcPts val="850"/>
              </a:spcBef>
              <a:buClr>
                <a:srgbClr val="000000"/>
              </a:buClr>
              <a:buSzPct val="45000"/>
              <a:buFont typeface="Wingdings" charset="2"/>
              <a:buChar char=""/>
            </a:pPr>
            <a:r>
              <a:rPr b="0" lang="ru-RU" sz="1600" spc="-1" strike="noStrike">
                <a:solidFill>
                  <a:srgbClr val="404040"/>
                </a:solidFill>
                <a:latin typeface="Trebuchet MS"/>
              </a:rPr>
              <a:t>Третий уровень структуры</a:t>
            </a:r>
            <a:endParaRPr b="0" lang="ru-RU" sz="1600" spc="-1" strike="noStrike">
              <a:solidFill>
                <a:srgbClr val="404040"/>
              </a:solidFill>
              <a:latin typeface="Trebuchet MS"/>
            </a:endParaRPr>
          </a:p>
          <a:p>
            <a:pPr lvl="3" marL="1728000" indent="-216000">
              <a:spcBef>
                <a:spcPts val="567"/>
              </a:spcBef>
              <a:buClr>
                <a:srgbClr val="000000"/>
              </a:buClr>
              <a:buSzPct val="75000"/>
              <a:buFont typeface="Symbol" charset="2"/>
              <a:buChar char=""/>
            </a:pPr>
            <a:r>
              <a:rPr b="0" lang="ru-RU" sz="1400" spc="-1" strike="noStrike">
                <a:solidFill>
                  <a:srgbClr val="404040"/>
                </a:solidFill>
                <a:latin typeface="Trebuchet MS"/>
              </a:rPr>
              <a:t>Четвёртый уровень структуры</a:t>
            </a:r>
            <a:endParaRPr b="0" lang="ru-RU" sz="1400" spc="-1" strike="noStrike">
              <a:solidFill>
                <a:srgbClr val="404040"/>
              </a:solidFill>
              <a:latin typeface="Trebuchet MS"/>
            </a:endParaRPr>
          </a:p>
          <a:p>
            <a:pPr lvl="4" marL="2160000" indent="-216000">
              <a:spcBef>
                <a:spcPts val="283"/>
              </a:spcBef>
              <a:buClr>
                <a:srgbClr val="000000"/>
              </a:buClr>
              <a:buSzPct val="45000"/>
              <a:buFont typeface="Wingdings" charset="2"/>
              <a:buChar char=""/>
            </a:pPr>
            <a:r>
              <a:rPr b="0" lang="ru-RU" sz="2000" spc="-1" strike="noStrike">
                <a:solidFill>
                  <a:srgbClr val="404040"/>
                </a:solidFill>
                <a:latin typeface="Trebuchet MS"/>
              </a:rPr>
              <a:t>Пятый уровень структуры</a:t>
            </a:r>
            <a:endParaRPr b="0" lang="ru-RU" sz="2000" spc="-1" strike="noStrike">
              <a:solidFill>
                <a:srgbClr val="404040"/>
              </a:solidFill>
              <a:latin typeface="Trebuchet MS"/>
            </a:endParaRPr>
          </a:p>
          <a:p>
            <a:pPr lvl="5" marL="2592000" indent="-216000">
              <a:spcBef>
                <a:spcPts val="283"/>
              </a:spcBef>
              <a:buClr>
                <a:srgbClr val="000000"/>
              </a:buClr>
              <a:buSzPct val="45000"/>
              <a:buFont typeface="Wingdings" charset="2"/>
              <a:buChar char=""/>
            </a:pPr>
            <a:r>
              <a:rPr b="0" lang="ru-RU" sz="2000" spc="-1" strike="noStrike">
                <a:solidFill>
                  <a:srgbClr val="404040"/>
                </a:solidFill>
                <a:latin typeface="Trebuchet MS"/>
              </a:rPr>
              <a:t>Шестой уровень структуры</a:t>
            </a:r>
            <a:endParaRPr b="0" lang="ru-RU" sz="2000" spc="-1" strike="noStrike">
              <a:solidFill>
                <a:srgbClr val="404040"/>
              </a:solidFill>
              <a:latin typeface="Trebuchet MS"/>
            </a:endParaRPr>
          </a:p>
          <a:p>
            <a:pPr lvl="6" marL="3024000" indent="-216000">
              <a:spcBef>
                <a:spcPts val="283"/>
              </a:spcBef>
              <a:buClr>
                <a:srgbClr val="000000"/>
              </a:buClr>
              <a:buSzPct val="45000"/>
              <a:buFont typeface="Wingdings" charset="2"/>
              <a:buChar char=""/>
            </a:pPr>
            <a:r>
              <a:rPr b="0" lang="ru-RU" sz="2000" spc="-1" strike="noStrike">
                <a:solidFill>
                  <a:srgbClr val="404040"/>
                </a:solidFill>
                <a:latin typeface="Trebuchet MS"/>
              </a:rPr>
              <a:t>Седьмой уровень структуры</a:t>
            </a:r>
            <a:endParaRPr b="0" lang="ru-RU" sz="2000" spc="-1" strike="noStrike">
              <a:solidFill>
                <a:srgbClr val="404040"/>
              </a:solidFill>
              <a:latin typeface="Trebuchet MS"/>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image" Target="../media/image35.png"/><Relationship Id="rId3" Type="http://schemas.openxmlformats.org/officeDocument/2006/relationships/image" Target="../media/image36.png"/><Relationship Id="rId4"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image" Target="../media/image38.png"/><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image" Target="../media/image44.png"/><Relationship Id="rId2" Type="http://schemas.openxmlformats.org/officeDocument/2006/relationships/image" Target="../media/image45.png"/><Relationship Id="rId3" Type="http://schemas.openxmlformats.org/officeDocument/2006/relationships/image" Target="../media/image46.png"/><Relationship Id="rId4"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image" Target="../media/image48.png"/><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image" Target="../media/image53.jpeg"/><Relationship Id="rId2" Type="http://schemas.openxmlformats.org/officeDocument/2006/relationships/image" Target="../media/image54.png"/><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slideLayout" Target="../slideLayouts/slideLayout29.xml"/>
</Relationships>
</file>

<file path=ppt/slides/_rels/slide16.xml.rels><?xml version="1.0" encoding="UTF-8"?>
<Relationships xmlns="http://schemas.openxmlformats.org/package/2006/relationships"><Relationship Id="rId1" Type="http://schemas.openxmlformats.org/officeDocument/2006/relationships/image" Target="../media/image57.png"/><Relationship Id="rId2" Type="http://schemas.openxmlformats.org/officeDocument/2006/relationships/image" Target="../media/image58.png"/><Relationship Id="rId3" Type="http://schemas.openxmlformats.org/officeDocument/2006/relationships/image" Target="../media/image59.png"/><Relationship Id="rId4" Type="http://schemas.openxmlformats.org/officeDocument/2006/relationships/slideLayout" Target="../slideLayouts/slideLayout29.xml"/>
</Relationships>
</file>

<file path=ppt/slides/_rels/slide17.xml.rels><?xml version="1.0" encoding="UTF-8"?>
<Relationships xmlns="http://schemas.openxmlformats.org/package/2006/relationships"><Relationship Id="rId1" Type="http://schemas.openxmlformats.org/officeDocument/2006/relationships/image" Target="../media/image60.png"/><Relationship Id="rId2" Type="http://schemas.openxmlformats.org/officeDocument/2006/relationships/image" Target="../media/image61.png"/><Relationship Id="rId3" Type="http://schemas.openxmlformats.org/officeDocument/2006/relationships/image" Target="../media/image62.png"/><Relationship Id="rId4" Type="http://schemas.openxmlformats.org/officeDocument/2006/relationships/slideLayout" Target="../slideLayouts/slideLayout29.xml"/>
</Relationships>
</file>

<file path=ppt/slides/_rels/slide2.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5.png"/><Relationship Id="rId3" Type="http://schemas.openxmlformats.org/officeDocument/2006/relationships/image" Target="../media/image6.png"/><Relationship Id="rId4"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image" Target="../media/image30.png"/><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5" name="TextShape 1"/>
          <p:cNvSpPr txBox="1"/>
          <p:nvPr/>
        </p:nvSpPr>
        <p:spPr>
          <a:xfrm>
            <a:off x="974880" y="188640"/>
            <a:ext cx="7917480" cy="6264360"/>
          </a:xfrm>
          <a:prstGeom prst="rect">
            <a:avLst/>
          </a:prstGeom>
          <a:noFill/>
          <a:ln>
            <a:noFill/>
          </a:ln>
        </p:spPr>
        <p:txBody>
          <a:bodyPr/>
          <a:p>
            <a:pPr>
              <a:lnSpc>
                <a:spcPct val="100000"/>
              </a:lnSpc>
            </a:pPr>
            <a:r>
              <a:rPr b="0" lang="ru-RU" sz="2800" spc="-1" strike="noStrike">
                <a:solidFill>
                  <a:srgbClr val="000000"/>
                </a:solidFill>
                <a:latin typeface="Times New Roman Udm"/>
              </a:rPr>
              <a:t>Одиг сюресчи сюрес вылысьтыз куинь ужась воргоронъёсты пумитам. Соосыз секыт тыро уробоосты вортто вылэм. Котькудизлэсь нимаз ужасьлэсь юано кариськем, мар со озьы дауртэ?</a:t>
            </a:r>
            <a:br/>
            <a:br/>
            <a:r>
              <a:rPr b="0" lang="ru-RU" sz="2800" spc="-1" strike="noStrike">
                <a:solidFill>
                  <a:srgbClr val="000000"/>
                </a:solidFill>
                <a:latin typeface="Times New Roman Udm"/>
              </a:rPr>
              <a:t>Нырысетиез туж йркуро верам: «Тани ворттисько та секыт адземпотостэм уробоез»</a:t>
            </a:r>
            <a:br/>
            <a:br/>
            <a:r>
              <a:rPr b="0" lang="ru-RU" sz="2800" spc="-1" strike="noStrike">
                <a:solidFill>
                  <a:srgbClr val="000000"/>
                </a:solidFill>
                <a:latin typeface="Times New Roman Udm"/>
              </a:rPr>
              <a:t>Кыкетиез лачмыт вазем: «Семьяме сюдон-вордон понна ужасько»</a:t>
            </a:r>
            <a:br/>
            <a:br/>
            <a:r>
              <a:rPr b="0" lang="ru-RU" sz="2800" spc="-1" strike="noStrike">
                <a:solidFill>
                  <a:srgbClr val="000000"/>
                </a:solidFill>
                <a:latin typeface="Times New Roman Udm"/>
              </a:rPr>
              <a:t>Куинетиез данъяськыса шуэм: «Мон пуктисько аслым бадзым чебер корка!»</a:t>
            </a:r>
            <a:endParaRPr b="0" lang="ru-RU" sz="2800" spc="-1" strike="noStrike">
              <a:solidFill>
                <a:srgbClr val="000000"/>
              </a:solidFill>
              <a:latin typeface="Trebuchet MS"/>
            </a:endParaRPr>
          </a:p>
        </p:txBody>
      </p:sp>
      <p:pic>
        <p:nvPicPr>
          <p:cNvPr id="136" name="Picture 2" descr=""/>
          <p:cNvPicPr/>
          <p:nvPr/>
        </p:nvPicPr>
        <p:blipFill>
          <a:blip r:embed="rId1"/>
          <a:stretch/>
        </p:blipFill>
        <p:spPr>
          <a:xfrm>
            <a:off x="0" y="0"/>
            <a:ext cx="974520" cy="2206440"/>
          </a:xfrm>
          <a:prstGeom prst="rect">
            <a:avLst/>
          </a:prstGeom>
          <a:ln>
            <a:noFill/>
          </a:ln>
        </p:spPr>
      </p:pic>
      <p:pic>
        <p:nvPicPr>
          <p:cNvPr id="137" name="Picture 3" descr=""/>
          <p:cNvPicPr/>
          <p:nvPr/>
        </p:nvPicPr>
        <p:blipFill>
          <a:blip r:embed="rId2"/>
          <a:stretch/>
        </p:blipFill>
        <p:spPr>
          <a:xfrm>
            <a:off x="0" y="4413240"/>
            <a:ext cx="974520" cy="2444400"/>
          </a:xfrm>
          <a:prstGeom prst="rect">
            <a:avLst/>
          </a:prstGeom>
          <a:ln>
            <a:noFill/>
          </a:ln>
        </p:spPr>
      </p:pic>
      <p:pic>
        <p:nvPicPr>
          <p:cNvPr id="138" name="Picture 4" descr=""/>
          <p:cNvPicPr/>
          <p:nvPr/>
        </p:nvPicPr>
        <p:blipFill>
          <a:blip r:embed="rId3"/>
          <a:stretch/>
        </p:blipFill>
        <p:spPr>
          <a:xfrm>
            <a:off x="0" y="2206800"/>
            <a:ext cx="974520" cy="2206440"/>
          </a:xfrm>
          <a:prstGeom prst="rect">
            <a:avLst/>
          </a:prstGeom>
          <a:ln>
            <a:noFill/>
          </a:ln>
        </p:spPr>
      </p:pic>
    </p:spTree>
  </p:cSld>
  <mc:AlternateContent>
    <mc:Choice Requires="p14">
      <p:transition p14:dur="100"/>
    </mc:Choice>
    <mc:Fallback>
      <p:transition/>
    </mc:Fallback>
  </mc:AlternateContent>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0" name="TextShape 1"/>
          <p:cNvSpPr txBox="1"/>
          <p:nvPr/>
        </p:nvSpPr>
        <p:spPr>
          <a:xfrm>
            <a:off x="1547640" y="34560"/>
            <a:ext cx="6512040" cy="1142640"/>
          </a:xfrm>
          <a:prstGeom prst="rect">
            <a:avLst/>
          </a:prstGeom>
          <a:noFill/>
          <a:ln>
            <a:noFill/>
          </a:ln>
        </p:spPr>
        <p:txBody>
          <a:bodyPr/>
          <a:p>
            <a:pPr marL="320040" indent="-319680" algn="r">
              <a:lnSpc>
                <a:spcPct val="100000"/>
              </a:lnSpc>
              <a:buClr>
                <a:srgbClr val="c3260c"/>
              </a:buClr>
              <a:buSzPct val="128000"/>
              <a:buFont typeface="Georgia"/>
              <a:buChar char="*"/>
            </a:pPr>
            <a:r>
              <a:rPr b="1" lang="ru-RU" sz="4600" spc="-1" strike="noStrike">
                <a:solidFill>
                  <a:srgbClr val="000000"/>
                </a:solidFill>
                <a:latin typeface="Trebuchet MS"/>
              </a:rPr>
              <a:t>Нырысети ужъёсыз.</a:t>
            </a:r>
            <a:endParaRPr b="0" lang="ru-RU" sz="4600" spc="-1" strike="noStrike">
              <a:solidFill>
                <a:srgbClr val="000000"/>
              </a:solidFill>
              <a:latin typeface="Trebuchet MS"/>
            </a:endParaRPr>
          </a:p>
        </p:txBody>
      </p:sp>
      <p:sp>
        <p:nvSpPr>
          <p:cNvPr id="181" name="TextShape 2"/>
          <p:cNvSpPr txBox="1"/>
          <p:nvPr/>
        </p:nvSpPr>
        <p:spPr>
          <a:xfrm>
            <a:off x="1331640" y="1134000"/>
            <a:ext cx="7416360" cy="5031000"/>
          </a:xfrm>
          <a:prstGeom prst="rect">
            <a:avLst/>
          </a:prstGeom>
          <a:noFill/>
          <a:ln>
            <a:noFill/>
          </a:ln>
        </p:spPr>
        <p:txBody>
          <a:bodyPr/>
          <a:p>
            <a:pPr marL="228600" indent="-182520">
              <a:lnSpc>
                <a:spcPct val="100000"/>
              </a:lnSpc>
              <a:spcBef>
                <a:spcPts val="561"/>
              </a:spcBef>
              <a:spcAft>
                <a:spcPts val="300"/>
              </a:spcAft>
              <a:buClr>
                <a:srgbClr val="c3260c"/>
              </a:buClr>
              <a:buSzPct val="130000"/>
              <a:buFont typeface="Georgia"/>
              <a:buChar char="*"/>
            </a:pPr>
            <a:r>
              <a:rPr b="0" lang="ru-RU" sz="2800" spc="-1" strike="noStrike">
                <a:solidFill>
                  <a:srgbClr val="000000"/>
                </a:solidFill>
                <a:latin typeface="Times New Roman Udm"/>
              </a:rPr>
              <a:t>Николай Байтеряков школаын дышетскыкуз ик кылбур гожъяны кутскиз, но Можга педтехникумын дышетскемез солы тужгес но юрттиз кылбуран дуннее выйыны. </a:t>
            </a:r>
            <a:endParaRPr b="0" lang="ru-RU" sz="2800" spc="-1" strike="noStrike">
              <a:solidFill>
                <a:srgbClr val="404040"/>
              </a:solidFill>
              <a:latin typeface="Trebuchet MS"/>
            </a:endParaRPr>
          </a:p>
          <a:p>
            <a:pPr marL="228600" indent="-182520">
              <a:lnSpc>
                <a:spcPct val="100000"/>
              </a:lnSpc>
              <a:spcBef>
                <a:spcPts val="561"/>
              </a:spcBef>
              <a:spcAft>
                <a:spcPts val="300"/>
              </a:spcAft>
              <a:buClr>
                <a:srgbClr val="c3260c"/>
              </a:buClr>
              <a:buSzPct val="130000"/>
              <a:buFont typeface="Georgia"/>
              <a:buChar char="*"/>
            </a:pPr>
            <a:r>
              <a:rPr b="0" lang="ru-RU" sz="2800" spc="-1" strike="noStrike">
                <a:solidFill>
                  <a:srgbClr val="000000"/>
                </a:solidFill>
                <a:latin typeface="Times New Roman Udm"/>
              </a:rPr>
              <a:t>Солэн нырысети печатласькемез – «8 Март» кылбур. Егит автор 1939-ти арын «Дась лу!» газетлэн бамаз но «Шудо пинал дыр» бичетын печатласькиз</a:t>
            </a:r>
            <a:endParaRPr b="0" lang="ru-RU" sz="2800" spc="-1" strike="noStrike">
              <a:solidFill>
                <a:srgbClr val="404040"/>
              </a:solidFill>
              <a:latin typeface="Trebuchet MS"/>
            </a:endParaRPr>
          </a:p>
          <a:p>
            <a:pPr marL="228600" indent="-182520">
              <a:lnSpc>
                <a:spcPct val="100000"/>
              </a:lnSpc>
              <a:spcBef>
                <a:spcPts val="561"/>
              </a:spcBef>
              <a:spcAft>
                <a:spcPts val="300"/>
              </a:spcAft>
              <a:buClr>
                <a:srgbClr val="c3260c"/>
              </a:buClr>
              <a:buSzPct val="130000"/>
              <a:buFont typeface="Georgia"/>
              <a:buChar char="*"/>
            </a:pPr>
            <a:r>
              <a:rPr b="0" lang="ru-RU" sz="2800" spc="-1" strike="noStrike">
                <a:solidFill>
                  <a:srgbClr val="000000"/>
                </a:solidFill>
                <a:latin typeface="Times New Roman Udm"/>
              </a:rPr>
              <a:t>1953-ти арын «Кылбуръёс» нимо нырысети книгаез потиз. Зуч кылэ берыктэм нырысети бичетэз – «Вдоль серебряной Варзи».</a:t>
            </a:r>
            <a:endParaRPr b="0" lang="ru-RU" sz="2800" spc="-1" strike="noStrike">
              <a:solidFill>
                <a:srgbClr val="404040"/>
              </a:solidFill>
              <a:latin typeface="Trebuchet MS"/>
            </a:endParaRPr>
          </a:p>
        </p:txBody>
      </p:sp>
      <p:pic>
        <p:nvPicPr>
          <p:cNvPr id="182" name="Picture 2" descr=""/>
          <p:cNvPicPr/>
          <p:nvPr/>
        </p:nvPicPr>
        <p:blipFill>
          <a:blip r:embed="rId1"/>
          <a:stretch/>
        </p:blipFill>
        <p:spPr>
          <a:xfrm>
            <a:off x="0" y="4413240"/>
            <a:ext cx="974520" cy="2444400"/>
          </a:xfrm>
          <a:prstGeom prst="rect">
            <a:avLst/>
          </a:prstGeom>
          <a:ln>
            <a:noFill/>
          </a:ln>
        </p:spPr>
      </p:pic>
      <p:pic>
        <p:nvPicPr>
          <p:cNvPr id="183" name="Picture 3" descr=""/>
          <p:cNvPicPr/>
          <p:nvPr/>
        </p:nvPicPr>
        <p:blipFill>
          <a:blip r:embed="rId2"/>
          <a:stretch/>
        </p:blipFill>
        <p:spPr>
          <a:xfrm>
            <a:off x="0" y="2206800"/>
            <a:ext cx="974520" cy="2206440"/>
          </a:xfrm>
          <a:prstGeom prst="rect">
            <a:avLst/>
          </a:prstGeom>
          <a:ln>
            <a:noFill/>
          </a:ln>
        </p:spPr>
      </p:pic>
      <p:pic>
        <p:nvPicPr>
          <p:cNvPr id="184" name="Picture 4" descr=""/>
          <p:cNvPicPr/>
          <p:nvPr/>
        </p:nvPicPr>
        <p:blipFill>
          <a:blip r:embed="rId3"/>
          <a:stretch/>
        </p:blipFill>
        <p:spPr>
          <a:xfrm>
            <a:off x="0" y="0"/>
            <a:ext cx="974520" cy="2206440"/>
          </a:xfrm>
          <a:prstGeom prst="rect">
            <a:avLst/>
          </a:prstGeom>
          <a:ln>
            <a:noFill/>
          </a:ln>
        </p:spPr>
      </p:pic>
    </p:spTree>
  </p:cSld>
  <mc:AlternateContent>
    <mc:Choice Requires="p14">
      <p:transition spd="slow" p14:dur="1500">
        <p:split dir="out" orient="vert"/>
      </p:transition>
    </mc:Choice>
    <mc:Fallback>
      <p:transition spd="slow">
        <p:split dir="out" orient="vert"/>
      </p:transition>
    </mc:Fallback>
  </mc:AlternateContent>
  <p:timing>
    <p:tnLst>
      <p:par>
        <p:cTn id="19" dur="indefinite" restart="never" nodeType="tmRoot">
          <p:childTnLst>
            <p:seq>
              <p:cTn id="20" dur="indefinite"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5" name="TextShape 1"/>
          <p:cNvSpPr txBox="1"/>
          <p:nvPr/>
        </p:nvSpPr>
        <p:spPr>
          <a:xfrm>
            <a:off x="974880" y="260640"/>
            <a:ext cx="4461120" cy="5169960"/>
          </a:xfrm>
          <a:prstGeom prst="rect">
            <a:avLst/>
          </a:prstGeom>
          <a:noFill/>
          <a:ln>
            <a:noFill/>
          </a:ln>
        </p:spPr>
        <p:txBody>
          <a:bodyPr>
            <a:normAutofit/>
          </a:bodyPr>
          <a:p>
            <a:pPr marL="45720">
              <a:lnSpc>
                <a:spcPct val="100000"/>
              </a:lnSpc>
              <a:spcBef>
                <a:spcPts val="641"/>
              </a:spcBef>
              <a:spcAft>
                <a:spcPts val="300"/>
              </a:spcAft>
            </a:pPr>
            <a:r>
              <a:rPr b="0" lang="ru-RU" sz="3200" spc="-1" strike="noStrike">
                <a:solidFill>
                  <a:srgbClr val="000000"/>
                </a:solidFill>
                <a:latin typeface="Trebuchet MS"/>
              </a:rPr>
              <a:t>Кылбурчилэсь кылбуран дуннезэ куинь люкетлы висъяны луоно: </a:t>
            </a:r>
            <a:endParaRPr b="0" lang="ru-RU" sz="3200" spc="-1" strike="noStrike">
              <a:solidFill>
                <a:srgbClr val="404040"/>
              </a:solidFill>
              <a:latin typeface="Trebuchet MS"/>
            </a:endParaRPr>
          </a:p>
          <a:p>
            <a:pPr marL="45720">
              <a:lnSpc>
                <a:spcPct val="100000"/>
              </a:lnSpc>
              <a:spcBef>
                <a:spcPts val="641"/>
              </a:spcBef>
              <a:spcAft>
                <a:spcPts val="300"/>
              </a:spcAft>
            </a:pPr>
            <a:r>
              <a:rPr b="1" lang="ru-RU" sz="3200" spc="-1" strike="noStrike">
                <a:solidFill>
                  <a:srgbClr val="000000"/>
                </a:solidFill>
                <a:latin typeface="Trebuchet MS"/>
              </a:rPr>
              <a:t>ожгарлы сизем,</a:t>
            </a:r>
            <a:endParaRPr b="0" lang="ru-RU" sz="3200" spc="-1" strike="noStrike">
              <a:solidFill>
                <a:srgbClr val="404040"/>
              </a:solidFill>
              <a:latin typeface="Trebuchet MS"/>
            </a:endParaRPr>
          </a:p>
          <a:p>
            <a:pPr marL="45720">
              <a:lnSpc>
                <a:spcPct val="100000"/>
              </a:lnSpc>
              <a:spcBef>
                <a:spcPts val="641"/>
              </a:spcBef>
              <a:spcAft>
                <a:spcPts val="300"/>
              </a:spcAft>
            </a:pPr>
            <a:r>
              <a:rPr b="1" lang="ru-RU" sz="3200" spc="-1" strike="noStrike">
                <a:solidFill>
                  <a:srgbClr val="000000"/>
                </a:solidFill>
                <a:latin typeface="Trebuchet MS"/>
              </a:rPr>
              <a:t>граждан но </a:t>
            </a:r>
            <a:endParaRPr b="0" lang="ru-RU" sz="3200" spc="-1" strike="noStrike">
              <a:solidFill>
                <a:srgbClr val="404040"/>
              </a:solidFill>
              <a:latin typeface="Trebuchet MS"/>
            </a:endParaRPr>
          </a:p>
          <a:p>
            <a:pPr marL="45720">
              <a:lnSpc>
                <a:spcPct val="100000"/>
              </a:lnSpc>
              <a:spcBef>
                <a:spcPts val="641"/>
              </a:spcBef>
              <a:spcAft>
                <a:spcPts val="300"/>
              </a:spcAft>
            </a:pPr>
            <a:r>
              <a:rPr b="1" lang="ru-RU" sz="3200" spc="-1" strike="noStrike">
                <a:solidFill>
                  <a:srgbClr val="000000"/>
                </a:solidFill>
                <a:latin typeface="Trebuchet MS"/>
              </a:rPr>
              <a:t>яратон лирика.</a:t>
            </a:r>
            <a:endParaRPr b="0" lang="ru-RU" sz="3200" spc="-1" strike="noStrike">
              <a:solidFill>
                <a:srgbClr val="404040"/>
              </a:solidFill>
              <a:latin typeface="Trebuchet MS"/>
            </a:endParaRPr>
          </a:p>
        </p:txBody>
      </p:sp>
      <p:pic>
        <p:nvPicPr>
          <p:cNvPr id="186" name="Рисунок 4" descr=""/>
          <p:cNvPicPr/>
          <p:nvPr/>
        </p:nvPicPr>
        <p:blipFill>
          <a:blip r:embed="rId1"/>
          <a:stretch/>
        </p:blipFill>
        <p:spPr>
          <a:xfrm>
            <a:off x="5436000" y="260640"/>
            <a:ext cx="3456000" cy="4647960"/>
          </a:xfrm>
          <a:prstGeom prst="rect">
            <a:avLst/>
          </a:prstGeom>
          <a:ln>
            <a:noFill/>
          </a:ln>
        </p:spPr>
      </p:pic>
      <p:pic>
        <p:nvPicPr>
          <p:cNvPr id="187" name="Picture 3" descr=""/>
          <p:cNvPicPr/>
          <p:nvPr/>
        </p:nvPicPr>
        <p:blipFill>
          <a:blip r:embed="rId2"/>
          <a:stretch/>
        </p:blipFill>
        <p:spPr>
          <a:xfrm>
            <a:off x="0" y="4411800"/>
            <a:ext cx="974520" cy="2445840"/>
          </a:xfrm>
          <a:prstGeom prst="rect">
            <a:avLst/>
          </a:prstGeom>
          <a:ln>
            <a:noFill/>
          </a:ln>
        </p:spPr>
      </p:pic>
      <p:pic>
        <p:nvPicPr>
          <p:cNvPr id="188" name="Picture 4" descr=""/>
          <p:cNvPicPr/>
          <p:nvPr/>
        </p:nvPicPr>
        <p:blipFill>
          <a:blip r:embed="rId3"/>
          <a:stretch/>
        </p:blipFill>
        <p:spPr>
          <a:xfrm>
            <a:off x="0" y="2205000"/>
            <a:ext cx="974520" cy="2206440"/>
          </a:xfrm>
          <a:prstGeom prst="rect">
            <a:avLst/>
          </a:prstGeom>
          <a:ln>
            <a:noFill/>
          </a:ln>
        </p:spPr>
      </p:pic>
      <p:pic>
        <p:nvPicPr>
          <p:cNvPr id="189" name="Picture 5" descr=""/>
          <p:cNvPicPr/>
          <p:nvPr/>
        </p:nvPicPr>
        <p:blipFill>
          <a:blip r:embed="rId4"/>
          <a:stretch/>
        </p:blipFill>
        <p:spPr>
          <a:xfrm>
            <a:off x="0" y="0"/>
            <a:ext cx="974520" cy="2206440"/>
          </a:xfrm>
          <a:prstGeom prst="rect">
            <a:avLst/>
          </a:prstGeom>
          <a:ln>
            <a:noFill/>
          </a:ln>
        </p:spPr>
      </p:pic>
    </p:spTree>
  </p:cSld>
  <mc:AlternateContent>
    <mc:Choice Requires="p14">
      <p:transition spd="med" p14:dur="800">
        <p:circle/>
      </p:transition>
    </mc:Choice>
    <mc:Fallback>
      <p:transition spd="med">
        <p:circle/>
      </p:transition>
    </mc:Fallback>
  </mc:AlternateContent>
  <p:timing>
    <p:tnLst>
      <p:par>
        <p:cTn id="21" dur="indefinite" restart="never" nodeType="tmRoot">
          <p:childTnLst>
            <p:seq>
              <p:cTn id="22" dur="indefinite"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0" name="TextShape 1"/>
          <p:cNvSpPr txBox="1"/>
          <p:nvPr/>
        </p:nvSpPr>
        <p:spPr>
          <a:xfrm>
            <a:off x="1187640" y="286200"/>
            <a:ext cx="7848360" cy="3024000"/>
          </a:xfrm>
          <a:prstGeom prst="rect">
            <a:avLst/>
          </a:prstGeom>
          <a:noFill/>
          <a:ln>
            <a:noFill/>
          </a:ln>
        </p:spPr>
        <p:txBody>
          <a:bodyPr/>
          <a:p>
            <a:pPr marL="320040" indent="-319680" algn="just">
              <a:lnSpc>
                <a:spcPct val="100000"/>
              </a:lnSpc>
              <a:buClr>
                <a:srgbClr val="c3260c"/>
              </a:buClr>
              <a:buSzPct val="128000"/>
              <a:buFont typeface="Georgia"/>
              <a:buChar char="*"/>
            </a:pPr>
            <a:r>
              <a:rPr b="0" lang="ru-RU" sz="2400" spc="-1" strike="noStrike">
                <a:solidFill>
                  <a:srgbClr val="000000"/>
                </a:solidFill>
                <a:latin typeface="Times New Roman Udm"/>
              </a:rPr>
              <a:t>Ожгар тема кылбурчилэн удысбураз одигез валтисез луэ. Советской солдат батыръёсын оградэ пуктэмын. Пусйымон таиз: кылбуръёсын уг кузёяськы тушмонлэн тусбуез-образэз, сое карган но адземпотостэм карон мылкыд (трос мукет кылбурчиосын чошатоно ке). Валтись мотив – опкелён, быремъёсты буре ваён:</a:t>
            </a:r>
            <a:endParaRPr b="0" lang="ru-RU" sz="2400" spc="-1" strike="noStrike">
              <a:solidFill>
                <a:srgbClr val="000000"/>
              </a:solidFill>
              <a:latin typeface="Trebuchet MS"/>
            </a:endParaRPr>
          </a:p>
        </p:txBody>
      </p:sp>
      <p:sp>
        <p:nvSpPr>
          <p:cNvPr id="191" name="CustomShape 2"/>
          <p:cNvSpPr/>
          <p:nvPr/>
        </p:nvSpPr>
        <p:spPr>
          <a:xfrm>
            <a:off x="1691640" y="3443760"/>
            <a:ext cx="5166000" cy="1919160"/>
          </a:xfrm>
          <a:prstGeom prst="rect">
            <a:avLst/>
          </a:prstGeom>
          <a:noFill/>
          <a:ln>
            <a:noFill/>
          </a:ln>
        </p:spPr>
        <p:style>
          <a:lnRef idx="0"/>
          <a:fillRef idx="0"/>
          <a:effectRef idx="0"/>
          <a:fontRef idx="minor"/>
        </p:style>
        <p:txBody>
          <a:bodyPr lIns="90000" rIns="90000" tIns="45000" bIns="45000"/>
          <a:p>
            <a:pPr>
              <a:lnSpc>
                <a:spcPct val="100000"/>
              </a:lnSpc>
            </a:pPr>
            <a:r>
              <a:rPr b="0" i="1" lang="ru-RU" sz="2400" spc="-1" strike="noStrike">
                <a:solidFill>
                  <a:srgbClr val="000000"/>
                </a:solidFill>
                <a:latin typeface="Trebuchet MS"/>
              </a:rPr>
              <a:t>Эшъёсы быризы войнае – </a:t>
            </a:r>
            <a:br/>
            <a:r>
              <a:rPr b="0" i="1" lang="ru-RU" sz="2400" spc="-1" strike="noStrike">
                <a:solidFill>
                  <a:srgbClr val="000000"/>
                </a:solidFill>
                <a:latin typeface="Trebuchet MS"/>
              </a:rPr>
              <a:t>Кулэ ваньзэс буре вайыны. </a:t>
            </a:r>
            <a:br/>
            <a:r>
              <a:rPr b="0" i="1" lang="ru-RU" sz="2400" spc="-1" strike="noStrike">
                <a:solidFill>
                  <a:srgbClr val="000000"/>
                </a:solidFill>
                <a:latin typeface="Trebuchet MS"/>
              </a:rPr>
              <a:t>Со понна курисько, кикые, </a:t>
            </a:r>
            <a:br/>
            <a:r>
              <a:rPr b="0" i="1" lang="ru-RU" sz="2400" spc="-1" strike="noStrike">
                <a:solidFill>
                  <a:srgbClr val="000000"/>
                </a:solidFill>
                <a:latin typeface="Trebuchet MS"/>
              </a:rPr>
              <a:t>Ар возы эшшо ар ватсаны. </a:t>
            </a:r>
            <a:br/>
            <a:r>
              <a:rPr b="0" lang="ru-RU" sz="2400" spc="-1" strike="noStrike">
                <a:solidFill>
                  <a:srgbClr val="000000"/>
                </a:solidFill>
                <a:latin typeface="Trebuchet MS"/>
              </a:rPr>
              <a:t>(«Кикыен вераськон»)</a:t>
            </a:r>
            <a:endParaRPr b="0" lang="ru-RU" sz="2400" spc="-1" strike="noStrike">
              <a:latin typeface="Arial"/>
            </a:endParaRPr>
          </a:p>
        </p:txBody>
      </p:sp>
      <p:pic>
        <p:nvPicPr>
          <p:cNvPr id="192" name="Picture 2" descr=""/>
          <p:cNvPicPr/>
          <p:nvPr/>
        </p:nvPicPr>
        <p:blipFill>
          <a:blip r:embed="rId1"/>
          <a:stretch/>
        </p:blipFill>
        <p:spPr>
          <a:xfrm>
            <a:off x="0" y="0"/>
            <a:ext cx="974520" cy="2206440"/>
          </a:xfrm>
          <a:prstGeom prst="rect">
            <a:avLst/>
          </a:prstGeom>
          <a:ln>
            <a:noFill/>
          </a:ln>
        </p:spPr>
      </p:pic>
      <p:pic>
        <p:nvPicPr>
          <p:cNvPr id="193" name="Picture 3" descr=""/>
          <p:cNvPicPr/>
          <p:nvPr/>
        </p:nvPicPr>
        <p:blipFill>
          <a:blip r:embed="rId2"/>
          <a:stretch/>
        </p:blipFill>
        <p:spPr>
          <a:xfrm>
            <a:off x="0" y="4383720"/>
            <a:ext cx="974520" cy="2473920"/>
          </a:xfrm>
          <a:prstGeom prst="rect">
            <a:avLst/>
          </a:prstGeom>
          <a:ln>
            <a:noFill/>
          </a:ln>
        </p:spPr>
      </p:pic>
      <p:pic>
        <p:nvPicPr>
          <p:cNvPr id="194" name="Picture 4" descr=""/>
          <p:cNvPicPr/>
          <p:nvPr/>
        </p:nvPicPr>
        <p:blipFill>
          <a:blip r:embed="rId3"/>
          <a:stretch/>
        </p:blipFill>
        <p:spPr>
          <a:xfrm>
            <a:off x="12960" y="2206800"/>
            <a:ext cx="974520" cy="2206440"/>
          </a:xfrm>
          <a:prstGeom prst="rect">
            <a:avLst/>
          </a:prstGeom>
          <a:ln>
            <a:noFill/>
          </a:ln>
        </p:spPr>
      </p:pic>
    </p:spTree>
  </p:cSld>
  <p:transition spd="slow">
    <p:pull dir="r"/>
  </p:transition>
  <p:timing>
    <p:tnLst>
      <p:par>
        <p:cTn id="23" dur="indefinite" restart="never" nodeType="tmRoot">
          <p:childTnLst>
            <p:seq>
              <p:cTn id="24" dur="indefinite"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5" name="CustomShape 1"/>
          <p:cNvSpPr/>
          <p:nvPr/>
        </p:nvSpPr>
        <p:spPr>
          <a:xfrm>
            <a:off x="1115640" y="260640"/>
            <a:ext cx="7776360" cy="5451480"/>
          </a:xfrm>
          <a:prstGeom prst="rect">
            <a:avLst/>
          </a:prstGeom>
          <a:noFill/>
          <a:ln>
            <a:noFill/>
          </a:ln>
        </p:spPr>
        <p:style>
          <a:lnRef idx="0"/>
          <a:fillRef idx="0"/>
          <a:effectRef idx="0"/>
          <a:fontRef idx="minor"/>
        </p:style>
        <p:txBody>
          <a:bodyPr lIns="90000" rIns="90000" tIns="45000" bIns="45000"/>
          <a:p>
            <a:pPr>
              <a:lnSpc>
                <a:spcPct val="100000"/>
              </a:lnSpc>
            </a:pPr>
            <a:r>
              <a:rPr b="0" lang="ru-RU" sz="3200" spc="-1" strike="noStrike">
                <a:solidFill>
                  <a:srgbClr val="000000"/>
                </a:solidFill>
                <a:latin typeface="Times New Roman Udm"/>
              </a:rPr>
              <a:t>Тросэз кылбуръёсыз  бадзым шудэн, чуказе нуналлы яркыт осконэн пачылмемын. Соос пыр автор данъя, вылэ жутэ ужась калыкез, дор палъёссэ. Вордиськем шаерез солы туж дуно. Байтеряковлэн геройёсыз улонлы шумпото. Котьма ке но, калыклэн сюлэмаз кылизы сыче граждан чуръёс, кытын «пичи родина» тема мултэс чеберъятэк усьтиське, кылсярысь, «Вай, ошмесэ...» кылбур, кудиз данъяськымон чебер кырзанлы пормиз.</a:t>
            </a:r>
            <a:endParaRPr b="0" lang="ru-RU" sz="3200" spc="-1" strike="noStrike">
              <a:latin typeface="Arial"/>
            </a:endParaRPr>
          </a:p>
        </p:txBody>
      </p:sp>
      <p:pic>
        <p:nvPicPr>
          <p:cNvPr id="196" name="Picture 3" descr=""/>
          <p:cNvPicPr/>
          <p:nvPr/>
        </p:nvPicPr>
        <p:blipFill>
          <a:blip r:embed="rId1"/>
          <a:stretch/>
        </p:blipFill>
        <p:spPr>
          <a:xfrm>
            <a:off x="0" y="0"/>
            <a:ext cx="974520" cy="2206440"/>
          </a:xfrm>
          <a:prstGeom prst="rect">
            <a:avLst/>
          </a:prstGeom>
          <a:ln>
            <a:noFill/>
          </a:ln>
        </p:spPr>
      </p:pic>
      <p:pic>
        <p:nvPicPr>
          <p:cNvPr id="197" name="Picture 4" descr=""/>
          <p:cNvPicPr/>
          <p:nvPr/>
        </p:nvPicPr>
        <p:blipFill>
          <a:blip r:embed="rId2"/>
          <a:stretch/>
        </p:blipFill>
        <p:spPr>
          <a:xfrm>
            <a:off x="0" y="4401720"/>
            <a:ext cx="974520" cy="2455920"/>
          </a:xfrm>
          <a:prstGeom prst="rect">
            <a:avLst/>
          </a:prstGeom>
          <a:ln>
            <a:noFill/>
          </a:ln>
        </p:spPr>
      </p:pic>
      <p:pic>
        <p:nvPicPr>
          <p:cNvPr id="198" name="Picture 5" descr=""/>
          <p:cNvPicPr/>
          <p:nvPr/>
        </p:nvPicPr>
        <p:blipFill>
          <a:blip r:embed="rId3"/>
          <a:stretch/>
        </p:blipFill>
        <p:spPr>
          <a:xfrm>
            <a:off x="0" y="2206800"/>
            <a:ext cx="974520" cy="2206440"/>
          </a:xfrm>
          <a:prstGeom prst="rect">
            <a:avLst/>
          </a:prstGeom>
          <a:ln>
            <a:noFill/>
          </a:ln>
        </p:spPr>
      </p:pic>
    </p:spTree>
  </p:cSld>
  <mc:AlternateContent>
    <mc:Choice Requires="p14">
      <p:transition spd="slow" p14:dur="4000">
        <p14:vortex/>
      </p:transition>
    </mc:Choice>
    <mc:Fallback>
      <p:transition spd="slow">
        <p:fade/>
      </p:transition>
    </mc:Fallback>
  </mc:AlternateContent>
  <p:timing>
    <p:tnLst>
      <p:par>
        <p:cTn id="25" dur="indefinite" restart="never" nodeType="tmRoot">
          <p:childTnLst>
            <p:seq>
              <p:cTn id="26" dur="indefinite"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9" name="Picture 3" descr=""/>
          <p:cNvPicPr/>
          <p:nvPr/>
        </p:nvPicPr>
        <p:blipFill>
          <a:blip r:embed="rId1"/>
          <a:stretch/>
        </p:blipFill>
        <p:spPr>
          <a:xfrm>
            <a:off x="0" y="0"/>
            <a:ext cx="974520" cy="2206440"/>
          </a:xfrm>
          <a:prstGeom prst="rect">
            <a:avLst/>
          </a:prstGeom>
          <a:ln>
            <a:noFill/>
          </a:ln>
        </p:spPr>
      </p:pic>
      <p:pic>
        <p:nvPicPr>
          <p:cNvPr id="200" name="Picture 4" descr=""/>
          <p:cNvPicPr/>
          <p:nvPr/>
        </p:nvPicPr>
        <p:blipFill>
          <a:blip r:embed="rId2"/>
          <a:stretch/>
        </p:blipFill>
        <p:spPr>
          <a:xfrm>
            <a:off x="0" y="4401720"/>
            <a:ext cx="974520" cy="2455920"/>
          </a:xfrm>
          <a:prstGeom prst="rect">
            <a:avLst/>
          </a:prstGeom>
          <a:ln>
            <a:noFill/>
          </a:ln>
        </p:spPr>
      </p:pic>
      <p:pic>
        <p:nvPicPr>
          <p:cNvPr id="201" name="Picture 5" descr=""/>
          <p:cNvPicPr/>
          <p:nvPr/>
        </p:nvPicPr>
        <p:blipFill>
          <a:blip r:embed="rId3"/>
          <a:stretch/>
        </p:blipFill>
        <p:spPr>
          <a:xfrm>
            <a:off x="0" y="2206800"/>
            <a:ext cx="974520" cy="2206440"/>
          </a:xfrm>
          <a:prstGeom prst="rect">
            <a:avLst/>
          </a:prstGeom>
          <a:ln>
            <a:noFill/>
          </a:ln>
        </p:spPr>
      </p:pic>
      <p:pic>
        <p:nvPicPr>
          <p:cNvPr id="202" name="Picture 2" descr=""/>
          <p:cNvPicPr/>
          <p:nvPr/>
        </p:nvPicPr>
        <p:blipFill>
          <a:blip r:embed="rId4"/>
          <a:stretch/>
        </p:blipFill>
        <p:spPr>
          <a:xfrm>
            <a:off x="974880" y="188640"/>
            <a:ext cx="4390560" cy="2904840"/>
          </a:xfrm>
          <a:prstGeom prst="rect">
            <a:avLst/>
          </a:prstGeom>
          <a:ln>
            <a:noFill/>
          </a:ln>
        </p:spPr>
      </p:pic>
      <p:pic>
        <p:nvPicPr>
          <p:cNvPr id="203" name="Picture 3" descr=""/>
          <p:cNvPicPr/>
          <p:nvPr/>
        </p:nvPicPr>
        <p:blipFill>
          <a:blip r:embed="rId5"/>
          <a:stretch/>
        </p:blipFill>
        <p:spPr>
          <a:xfrm>
            <a:off x="948240" y="3573000"/>
            <a:ext cx="4424040" cy="2806200"/>
          </a:xfrm>
          <a:prstGeom prst="rect">
            <a:avLst/>
          </a:prstGeom>
          <a:ln>
            <a:noFill/>
          </a:ln>
        </p:spPr>
      </p:pic>
      <p:pic>
        <p:nvPicPr>
          <p:cNvPr id="204" name="Picture 4" descr=""/>
          <p:cNvPicPr/>
          <p:nvPr/>
        </p:nvPicPr>
        <p:blipFill>
          <a:blip r:embed="rId6"/>
          <a:stretch/>
        </p:blipFill>
        <p:spPr>
          <a:xfrm>
            <a:off x="5652000" y="782640"/>
            <a:ext cx="3168000" cy="4622040"/>
          </a:xfrm>
          <a:prstGeom prst="rect">
            <a:avLst/>
          </a:prstGeom>
          <a:ln>
            <a:noFill/>
          </a:ln>
        </p:spPr>
      </p:pic>
    </p:spTree>
  </p:cSld>
  <mc:AlternateContent>
    <mc:Choice Requires="p14">
      <p:transition spd="slow" p14:dur="4000">
        <p14:vortex/>
      </p:transition>
    </mc:Choice>
    <mc:Fallback>
      <p:transition spd="slow">
        <p:fade/>
      </p:transition>
    </mc:Fallback>
  </mc:AlternateContent>
  <p:timing>
    <p:tnLst>
      <p:par>
        <p:cTn id="27" dur="indefinite" restart="never" nodeType="tmRoot">
          <p:childTnLst>
            <p:seq>
              <p:cTn id="28" dur="indefinite"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5" name="TextShape 1"/>
          <p:cNvSpPr txBox="1"/>
          <p:nvPr/>
        </p:nvSpPr>
        <p:spPr>
          <a:xfrm>
            <a:off x="107640" y="188640"/>
            <a:ext cx="4968360" cy="1142640"/>
          </a:xfrm>
          <a:prstGeom prst="rect">
            <a:avLst/>
          </a:prstGeom>
          <a:noFill/>
          <a:ln>
            <a:noFill/>
          </a:ln>
        </p:spPr>
        <p:txBody>
          <a:bodyPr/>
          <a:p>
            <a:pPr marL="320040" indent="-319680" algn="r">
              <a:lnSpc>
                <a:spcPct val="100000"/>
              </a:lnSpc>
              <a:buClr>
                <a:srgbClr val="c3260c"/>
              </a:buClr>
              <a:buSzPct val="128000"/>
              <a:buFont typeface="Georgia"/>
              <a:buChar char="*"/>
            </a:pPr>
            <a:r>
              <a:rPr b="1" lang="ru-RU" sz="4600" spc="-1" strike="noStrike">
                <a:solidFill>
                  <a:srgbClr val="404040"/>
                </a:solidFill>
                <a:latin typeface="Trebuchet MS"/>
              </a:rPr>
              <a:t>Улоныськыз кошкиз.</a:t>
            </a:r>
            <a:endParaRPr b="0" lang="ru-RU" sz="4600" spc="-1" strike="noStrike">
              <a:solidFill>
                <a:srgbClr val="000000"/>
              </a:solidFill>
              <a:latin typeface="Trebuchet MS"/>
            </a:endParaRPr>
          </a:p>
        </p:txBody>
      </p:sp>
      <p:sp>
        <p:nvSpPr>
          <p:cNvPr id="206" name="CustomShape 2"/>
          <p:cNvSpPr/>
          <p:nvPr/>
        </p:nvSpPr>
        <p:spPr>
          <a:xfrm>
            <a:off x="1475640" y="2057040"/>
            <a:ext cx="3744000" cy="2527560"/>
          </a:xfrm>
          <a:prstGeom prst="rect">
            <a:avLst/>
          </a:prstGeom>
          <a:noFill/>
          <a:ln>
            <a:noFill/>
          </a:ln>
        </p:spPr>
        <p:style>
          <a:lnRef idx="0"/>
          <a:fillRef idx="0"/>
          <a:effectRef idx="0"/>
          <a:fontRef idx="minor"/>
        </p:style>
        <p:txBody>
          <a:bodyPr lIns="90000" rIns="90000" tIns="45000" bIns="45000"/>
          <a:p>
            <a:pPr>
              <a:lnSpc>
                <a:spcPct val="100000"/>
              </a:lnSpc>
            </a:pPr>
            <a:r>
              <a:rPr b="0" lang="ru-RU" sz="3200" spc="-1" strike="noStrike">
                <a:solidFill>
                  <a:srgbClr val="000000"/>
                </a:solidFill>
                <a:latin typeface="Trebuchet MS"/>
              </a:rPr>
              <a:t>1997-ти арын 1-ти оштолэзе Можгакарын </a:t>
            </a:r>
            <a:endParaRPr b="0" lang="ru-RU" sz="3200" spc="-1" strike="noStrike">
              <a:latin typeface="Arial"/>
            </a:endParaRPr>
          </a:p>
          <a:p>
            <a:pPr>
              <a:lnSpc>
                <a:spcPct val="100000"/>
              </a:lnSpc>
            </a:pPr>
            <a:r>
              <a:rPr b="0" lang="ru-RU" sz="3200" spc="-1" strike="noStrike">
                <a:solidFill>
                  <a:srgbClr val="000000"/>
                </a:solidFill>
                <a:latin typeface="Trebuchet MS"/>
              </a:rPr>
              <a:t>Н. С. Байтеряков улонысь кошкиз. </a:t>
            </a:r>
            <a:endParaRPr b="0" lang="ru-RU" sz="3200" spc="-1" strike="noStrike">
              <a:latin typeface="Arial"/>
            </a:endParaRPr>
          </a:p>
        </p:txBody>
      </p:sp>
      <p:pic>
        <p:nvPicPr>
          <p:cNvPr id="207" name="Рисунок 3" descr=""/>
          <p:cNvPicPr/>
          <p:nvPr/>
        </p:nvPicPr>
        <p:blipFill>
          <a:blip r:embed="rId1"/>
          <a:stretch/>
        </p:blipFill>
        <p:spPr>
          <a:xfrm>
            <a:off x="5508000" y="499320"/>
            <a:ext cx="2914200" cy="3868200"/>
          </a:xfrm>
          <a:prstGeom prst="rect">
            <a:avLst/>
          </a:prstGeom>
          <a:ln>
            <a:noFill/>
          </a:ln>
        </p:spPr>
      </p:pic>
      <p:pic>
        <p:nvPicPr>
          <p:cNvPr id="208" name="Picture 3" descr=""/>
          <p:cNvPicPr/>
          <p:nvPr/>
        </p:nvPicPr>
        <p:blipFill>
          <a:blip r:embed="rId2"/>
          <a:stretch/>
        </p:blipFill>
        <p:spPr>
          <a:xfrm>
            <a:off x="0" y="0"/>
            <a:ext cx="974520" cy="2206440"/>
          </a:xfrm>
          <a:prstGeom prst="rect">
            <a:avLst/>
          </a:prstGeom>
          <a:ln>
            <a:noFill/>
          </a:ln>
        </p:spPr>
      </p:pic>
      <p:pic>
        <p:nvPicPr>
          <p:cNvPr id="209" name="Picture 4" descr=""/>
          <p:cNvPicPr/>
          <p:nvPr/>
        </p:nvPicPr>
        <p:blipFill>
          <a:blip r:embed="rId3"/>
          <a:stretch/>
        </p:blipFill>
        <p:spPr>
          <a:xfrm>
            <a:off x="0" y="4413240"/>
            <a:ext cx="974520" cy="2444400"/>
          </a:xfrm>
          <a:prstGeom prst="rect">
            <a:avLst/>
          </a:prstGeom>
          <a:ln>
            <a:noFill/>
          </a:ln>
        </p:spPr>
      </p:pic>
      <p:pic>
        <p:nvPicPr>
          <p:cNvPr id="210" name="Picture 5" descr=""/>
          <p:cNvPicPr/>
          <p:nvPr/>
        </p:nvPicPr>
        <p:blipFill>
          <a:blip r:embed="rId4"/>
          <a:stretch/>
        </p:blipFill>
        <p:spPr>
          <a:xfrm>
            <a:off x="0" y="2206800"/>
            <a:ext cx="974520" cy="2206440"/>
          </a:xfrm>
          <a:prstGeom prst="rect">
            <a:avLst/>
          </a:prstGeom>
          <a:ln>
            <a:noFill/>
          </a:ln>
        </p:spPr>
      </p:pic>
    </p:spTree>
  </p:cSld>
  <mc:AlternateContent>
    <mc:Choice Requires="p14">
      <p:transition spd="slow" p14:dur="2000"/>
    </mc:Choice>
    <mc:Fallback>
      <p:transition spd="slow"/>
    </mc:Fallback>
  </mc:AlternateContent>
  <p:timing>
    <p:tnLst>
      <p:par>
        <p:cTn id="29" dur="indefinite" restart="never" nodeType="tmRoot">
          <p:childTnLst>
            <p:seq>
              <p:cTn id="30" dur="indefinite"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11" name="Picture 3" descr=""/>
          <p:cNvPicPr/>
          <p:nvPr/>
        </p:nvPicPr>
        <p:blipFill>
          <a:blip r:embed="rId1"/>
          <a:stretch/>
        </p:blipFill>
        <p:spPr>
          <a:xfrm>
            <a:off x="0" y="0"/>
            <a:ext cx="974520" cy="2206440"/>
          </a:xfrm>
          <a:prstGeom prst="rect">
            <a:avLst/>
          </a:prstGeom>
          <a:ln>
            <a:noFill/>
          </a:ln>
        </p:spPr>
      </p:pic>
      <p:pic>
        <p:nvPicPr>
          <p:cNvPr id="212" name="Picture 4" descr=""/>
          <p:cNvPicPr/>
          <p:nvPr/>
        </p:nvPicPr>
        <p:blipFill>
          <a:blip r:embed="rId2"/>
          <a:stretch/>
        </p:blipFill>
        <p:spPr>
          <a:xfrm>
            <a:off x="0" y="4413240"/>
            <a:ext cx="974520" cy="2444400"/>
          </a:xfrm>
          <a:prstGeom prst="rect">
            <a:avLst/>
          </a:prstGeom>
          <a:ln>
            <a:noFill/>
          </a:ln>
        </p:spPr>
      </p:pic>
      <p:pic>
        <p:nvPicPr>
          <p:cNvPr id="213" name="Picture 5" descr=""/>
          <p:cNvPicPr/>
          <p:nvPr/>
        </p:nvPicPr>
        <p:blipFill>
          <a:blip r:embed="rId3"/>
          <a:stretch/>
        </p:blipFill>
        <p:spPr>
          <a:xfrm>
            <a:off x="0" y="2206800"/>
            <a:ext cx="974520" cy="2206440"/>
          </a:xfrm>
          <a:prstGeom prst="rect">
            <a:avLst/>
          </a:prstGeom>
          <a:ln>
            <a:noFill/>
          </a:ln>
        </p:spPr>
      </p:pic>
      <p:sp>
        <p:nvSpPr>
          <p:cNvPr id="214" name="CustomShape 1"/>
          <p:cNvSpPr/>
          <p:nvPr/>
        </p:nvSpPr>
        <p:spPr>
          <a:xfrm>
            <a:off x="2267640" y="1755360"/>
            <a:ext cx="5184360" cy="2160000"/>
          </a:xfrm>
          <a:prstGeom prst="ellipse">
            <a:avLst/>
          </a:prstGeom>
          <a:ln>
            <a:solidFill>
              <a:srgbClr val="1e2e68"/>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p>
            <a:pPr algn="ctr">
              <a:lnSpc>
                <a:spcPct val="100000"/>
              </a:lnSpc>
            </a:pPr>
            <a:r>
              <a:rPr b="0" lang="ru-RU" sz="4000" spc="-1" strike="noStrike">
                <a:solidFill>
                  <a:srgbClr val="000000"/>
                </a:solidFill>
                <a:latin typeface="Trebuchet MS"/>
              </a:rPr>
              <a:t>Вордиськем шаер</a:t>
            </a:r>
            <a:endParaRPr b="0" lang="ru-RU" sz="4000" spc="-1" strike="noStrike">
              <a:latin typeface="Arial"/>
            </a:endParaRPr>
          </a:p>
          <a:p>
            <a:pPr algn="ctr">
              <a:lnSpc>
                <a:spcPct val="100000"/>
              </a:lnSpc>
            </a:pPr>
            <a:endParaRPr b="0" lang="ru-RU" sz="4000" spc="-1" strike="noStrike">
              <a:latin typeface="Arial"/>
            </a:endParaRPr>
          </a:p>
        </p:txBody>
      </p:sp>
      <p:sp>
        <p:nvSpPr>
          <p:cNvPr id="215" name="CustomShape 2"/>
          <p:cNvSpPr/>
          <p:nvPr/>
        </p:nvSpPr>
        <p:spPr>
          <a:xfrm>
            <a:off x="6696360" y="3915720"/>
            <a:ext cx="503640" cy="525960"/>
          </a:xfrm>
          <a:custGeom>
            <a:avLst/>
            <a:gdLst/>
            <a:ahLst/>
            <a:rect l="l" t="t" r="r" b="b"/>
            <a:pathLst>
              <a:path w="21600" h="21600">
                <a:moveTo>
                  <a:pt x="0" y="0"/>
                </a:moveTo>
                <a:lnTo>
                  <a:pt x="21600" y="21600"/>
                </a:lnTo>
              </a:path>
            </a:pathLst>
          </a:custGeom>
          <a:noFill/>
          <a:ln>
            <a:round/>
            <a:tailEnd len="med" type="triangle" w="med"/>
          </a:ln>
        </p:spPr>
        <p:style>
          <a:lnRef idx="1">
            <a:schemeClr val="accent1"/>
          </a:lnRef>
          <a:fillRef idx="0">
            <a:schemeClr val="accent1"/>
          </a:fillRef>
          <a:effectRef idx="0">
            <a:schemeClr val="accent1"/>
          </a:effectRef>
          <a:fontRef idx="minor"/>
        </p:style>
      </p:sp>
      <p:sp>
        <p:nvSpPr>
          <p:cNvPr id="216" name="CustomShape 3"/>
          <p:cNvSpPr/>
          <p:nvPr/>
        </p:nvSpPr>
        <p:spPr>
          <a:xfrm flipH="1">
            <a:off x="4352760" y="4099680"/>
            <a:ext cx="146880" cy="668160"/>
          </a:xfrm>
          <a:custGeom>
            <a:avLst/>
            <a:gdLst/>
            <a:ahLst/>
            <a:rect l="l" t="t" r="r" b="b"/>
            <a:pathLst>
              <a:path w="21600" h="21600">
                <a:moveTo>
                  <a:pt x="0" y="0"/>
                </a:moveTo>
                <a:lnTo>
                  <a:pt x="21600" y="21600"/>
                </a:lnTo>
              </a:path>
            </a:pathLst>
          </a:custGeom>
          <a:noFill/>
          <a:ln>
            <a:round/>
            <a:tailEnd len="med" type="triangle" w="med"/>
          </a:ln>
        </p:spPr>
        <p:style>
          <a:lnRef idx="1">
            <a:schemeClr val="accent1"/>
          </a:lnRef>
          <a:fillRef idx="0">
            <a:schemeClr val="accent1"/>
          </a:fillRef>
          <a:effectRef idx="0">
            <a:schemeClr val="accent1"/>
          </a:effectRef>
          <a:fontRef idx="minor"/>
        </p:style>
      </p:sp>
      <p:sp>
        <p:nvSpPr>
          <p:cNvPr id="217" name="CustomShape 4"/>
          <p:cNvSpPr/>
          <p:nvPr/>
        </p:nvSpPr>
        <p:spPr>
          <a:xfrm flipV="1">
            <a:off x="6660360" y="1191600"/>
            <a:ext cx="287640" cy="562680"/>
          </a:xfrm>
          <a:custGeom>
            <a:avLst/>
            <a:gdLst/>
            <a:ahLst/>
            <a:rect l="l" t="t" r="r" b="b"/>
            <a:pathLst>
              <a:path w="21600" h="21600">
                <a:moveTo>
                  <a:pt x="0" y="0"/>
                </a:moveTo>
                <a:lnTo>
                  <a:pt x="21600" y="21600"/>
                </a:lnTo>
              </a:path>
            </a:pathLst>
          </a:custGeom>
          <a:noFill/>
          <a:ln>
            <a:round/>
            <a:tailEnd len="med" type="triangle" w="med"/>
          </a:ln>
        </p:spPr>
        <p:style>
          <a:lnRef idx="1">
            <a:schemeClr val="accent1"/>
          </a:lnRef>
          <a:fillRef idx="0">
            <a:schemeClr val="accent1"/>
          </a:fillRef>
          <a:effectRef idx="0">
            <a:schemeClr val="accent1"/>
          </a:effectRef>
          <a:fontRef idx="minor"/>
        </p:style>
      </p:sp>
      <p:sp>
        <p:nvSpPr>
          <p:cNvPr id="218" name="CustomShape 5"/>
          <p:cNvSpPr/>
          <p:nvPr/>
        </p:nvSpPr>
        <p:spPr>
          <a:xfrm flipH="1">
            <a:off x="1983240" y="3706560"/>
            <a:ext cx="619920" cy="332280"/>
          </a:xfrm>
          <a:custGeom>
            <a:avLst/>
            <a:gdLst/>
            <a:ahLst/>
            <a:rect l="l" t="t" r="r" b="b"/>
            <a:pathLst>
              <a:path w="21600" h="21600">
                <a:moveTo>
                  <a:pt x="0" y="0"/>
                </a:moveTo>
                <a:lnTo>
                  <a:pt x="21600" y="21600"/>
                </a:lnTo>
              </a:path>
            </a:pathLst>
          </a:custGeom>
          <a:noFill/>
          <a:ln>
            <a:round/>
            <a:tailEnd len="med" type="triangle" w="med"/>
          </a:ln>
        </p:spPr>
        <p:style>
          <a:lnRef idx="1">
            <a:schemeClr val="accent1"/>
          </a:lnRef>
          <a:fillRef idx="0">
            <a:schemeClr val="accent1"/>
          </a:fillRef>
          <a:effectRef idx="0">
            <a:schemeClr val="accent1"/>
          </a:effectRef>
          <a:fontRef idx="minor"/>
        </p:style>
      </p:sp>
      <p:sp>
        <p:nvSpPr>
          <p:cNvPr id="219" name="CustomShape 6"/>
          <p:cNvSpPr/>
          <p:nvPr/>
        </p:nvSpPr>
        <p:spPr>
          <a:xfrm flipH="1" flipV="1">
            <a:off x="1896840" y="1769760"/>
            <a:ext cx="705960" cy="304920"/>
          </a:xfrm>
          <a:custGeom>
            <a:avLst/>
            <a:gdLst/>
            <a:ahLst/>
            <a:rect l="l" t="t" r="r" b="b"/>
            <a:pathLst>
              <a:path w="21600" h="21600">
                <a:moveTo>
                  <a:pt x="0" y="0"/>
                </a:moveTo>
                <a:lnTo>
                  <a:pt x="21600" y="21600"/>
                </a:lnTo>
              </a:path>
            </a:pathLst>
          </a:custGeom>
          <a:noFill/>
          <a:ln>
            <a:round/>
            <a:tailEnd len="med" type="triangle" w="med"/>
          </a:ln>
        </p:spPr>
        <p:style>
          <a:lnRef idx="1">
            <a:schemeClr val="accent1"/>
          </a:lnRef>
          <a:fillRef idx="0">
            <a:schemeClr val="accent1"/>
          </a:fillRef>
          <a:effectRef idx="0">
            <a:schemeClr val="accent1"/>
          </a:effectRef>
          <a:fontRef idx="minor"/>
        </p:style>
      </p:sp>
      <p:sp>
        <p:nvSpPr>
          <p:cNvPr id="220" name="CustomShape 7"/>
          <p:cNvSpPr/>
          <p:nvPr/>
        </p:nvSpPr>
        <p:spPr>
          <a:xfrm flipV="1">
            <a:off x="4339440" y="980640"/>
            <a:ext cx="360" cy="566640"/>
          </a:xfrm>
          <a:custGeom>
            <a:avLst/>
            <a:gdLst/>
            <a:ahLst/>
            <a:rect l="l" t="t" r="r" b="b"/>
            <a:pathLst>
              <a:path w="21600" h="21600">
                <a:moveTo>
                  <a:pt x="0" y="0"/>
                </a:moveTo>
                <a:lnTo>
                  <a:pt x="21600" y="21600"/>
                </a:lnTo>
              </a:path>
            </a:pathLst>
          </a:custGeom>
          <a:noFill/>
          <a:ln>
            <a:round/>
            <a:tailEnd len="med" type="triangle" w="med"/>
          </a:ln>
        </p:spPr>
        <p:style>
          <a:lnRef idx="1">
            <a:schemeClr val="accent1"/>
          </a:lnRef>
          <a:fillRef idx="0">
            <a:schemeClr val="accent1"/>
          </a:fillRef>
          <a:effectRef idx="0">
            <a:schemeClr val="accent1"/>
          </a:effectRef>
          <a:fontRef idx="minor"/>
        </p:style>
      </p:sp>
      <p:sp>
        <p:nvSpPr>
          <p:cNvPr id="221" name="CustomShape 8"/>
          <p:cNvSpPr/>
          <p:nvPr/>
        </p:nvSpPr>
        <p:spPr>
          <a:xfrm flipH="1" flipV="1">
            <a:off x="3379680" y="2237040"/>
            <a:ext cx="647640" cy="431640"/>
          </a:xfrm>
          <a:custGeom>
            <a:avLst/>
            <a:gdLst/>
            <a:ahLst/>
            <a:rect l="l" t="t" r="r" b="b"/>
            <a:pathLst>
              <a:path w="21600" h="21600">
                <a:moveTo>
                  <a:pt x="0" y="0"/>
                </a:moveTo>
                <a:lnTo>
                  <a:pt x="21600" y="21600"/>
                </a:lnTo>
              </a:path>
            </a:pathLst>
          </a:custGeom>
          <a:noFill/>
          <a:ln>
            <a:round/>
            <a:tailEnd len="med" type="triangle" w="med"/>
          </a:ln>
        </p:spPr>
        <p:style>
          <a:lnRef idx="1">
            <a:schemeClr val="accent1"/>
          </a:lnRef>
          <a:fillRef idx="0">
            <a:schemeClr val="accent1"/>
          </a:fillRef>
          <a:effectRef idx="0">
            <a:schemeClr val="accent1"/>
          </a:effectRef>
          <a:fontRef idx="minor"/>
        </p:style>
      </p:sp>
      <p:sp>
        <p:nvSpPr>
          <p:cNvPr id="222" name="CustomShape 9"/>
          <p:cNvSpPr/>
          <p:nvPr/>
        </p:nvSpPr>
        <p:spPr>
          <a:xfrm flipV="1">
            <a:off x="7567560" y="2619000"/>
            <a:ext cx="618840" cy="215640"/>
          </a:xfrm>
          <a:custGeom>
            <a:avLst/>
            <a:gdLst/>
            <a:ahLst/>
            <a:rect l="l" t="t" r="r" b="b"/>
            <a:pathLst>
              <a:path w="21600" h="21600">
                <a:moveTo>
                  <a:pt x="0" y="0"/>
                </a:moveTo>
                <a:lnTo>
                  <a:pt x="21600" y="21600"/>
                </a:lnTo>
              </a:path>
            </a:pathLst>
          </a:custGeom>
          <a:noFill/>
          <a:ln>
            <a:round/>
            <a:tailEnd len="med" type="triangle" w="med"/>
          </a:ln>
        </p:spPr>
        <p:style>
          <a:lnRef idx="1">
            <a:schemeClr val="accent1"/>
          </a:lnRef>
          <a:fillRef idx="0">
            <a:schemeClr val="accent1"/>
          </a:fillRef>
          <a:effectRef idx="0">
            <a:schemeClr val="accent1"/>
          </a:effectRef>
          <a:fontRef idx="minor"/>
        </p:style>
      </p:sp>
    </p:spTree>
  </p:cSld>
  <mc:AlternateContent>
    <mc:Choice Requires="p14">
      <p:transition spd="slow" p14:dur="2000"/>
    </mc:Choice>
    <mc:Fallback>
      <p:transition spd="slow"/>
    </mc:Fallback>
  </mc:AlternateContent>
  <p:timing>
    <p:tnLst>
      <p:par>
        <p:cTn id="31" dur="indefinite" restart="never" nodeType="tmRoot">
          <p:childTnLst>
            <p:seq>
              <p:cTn id="32" dur="indefinite"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3" name="CustomShape 1"/>
          <p:cNvSpPr/>
          <p:nvPr/>
        </p:nvSpPr>
        <p:spPr>
          <a:xfrm>
            <a:off x="1403640" y="1268640"/>
            <a:ext cx="7488360" cy="2284920"/>
          </a:xfrm>
          <a:prstGeom prst="rect">
            <a:avLst/>
          </a:prstGeom>
          <a:noFill/>
          <a:ln>
            <a:noFill/>
          </a:ln>
        </p:spPr>
        <p:style>
          <a:lnRef idx="0"/>
          <a:fillRef idx="0"/>
          <a:effectRef idx="0"/>
          <a:fontRef idx="minor"/>
        </p:style>
        <p:txBody>
          <a:bodyPr lIns="90000" rIns="90000" tIns="45000" bIns="45000"/>
          <a:p>
            <a:pPr algn="ctr">
              <a:lnSpc>
                <a:spcPct val="100000"/>
              </a:lnSpc>
            </a:pPr>
            <a:r>
              <a:rPr b="0" lang="ru-RU" sz="7200" spc="-1" strike="noStrike">
                <a:solidFill>
                  <a:srgbClr val="000000"/>
                </a:solidFill>
                <a:latin typeface="Trebuchet MS"/>
              </a:rPr>
              <a:t>Тау кылзэмды понна! </a:t>
            </a:r>
            <a:endParaRPr b="0" lang="ru-RU" sz="7200" spc="-1" strike="noStrike">
              <a:latin typeface="Arial"/>
            </a:endParaRPr>
          </a:p>
        </p:txBody>
      </p:sp>
      <p:pic>
        <p:nvPicPr>
          <p:cNvPr id="224" name="Picture 3" descr=""/>
          <p:cNvPicPr/>
          <p:nvPr/>
        </p:nvPicPr>
        <p:blipFill>
          <a:blip r:embed="rId1"/>
          <a:stretch/>
        </p:blipFill>
        <p:spPr>
          <a:xfrm>
            <a:off x="0" y="0"/>
            <a:ext cx="974520" cy="2206440"/>
          </a:xfrm>
          <a:prstGeom prst="rect">
            <a:avLst/>
          </a:prstGeom>
          <a:ln>
            <a:noFill/>
          </a:ln>
        </p:spPr>
      </p:pic>
      <p:pic>
        <p:nvPicPr>
          <p:cNvPr id="225" name="Picture 4" descr=""/>
          <p:cNvPicPr/>
          <p:nvPr/>
        </p:nvPicPr>
        <p:blipFill>
          <a:blip r:embed="rId2"/>
          <a:stretch/>
        </p:blipFill>
        <p:spPr>
          <a:xfrm>
            <a:off x="0" y="4413240"/>
            <a:ext cx="974520" cy="2444400"/>
          </a:xfrm>
          <a:prstGeom prst="rect">
            <a:avLst/>
          </a:prstGeom>
          <a:ln>
            <a:noFill/>
          </a:ln>
        </p:spPr>
      </p:pic>
      <p:pic>
        <p:nvPicPr>
          <p:cNvPr id="226" name="Picture 5" descr=""/>
          <p:cNvPicPr/>
          <p:nvPr/>
        </p:nvPicPr>
        <p:blipFill>
          <a:blip r:embed="rId3"/>
          <a:stretch/>
        </p:blipFill>
        <p:spPr>
          <a:xfrm>
            <a:off x="0" y="2206800"/>
            <a:ext cx="974520" cy="2206440"/>
          </a:xfrm>
          <a:prstGeom prst="rect">
            <a:avLst/>
          </a:prstGeom>
          <a:ln>
            <a:noFill/>
          </a:ln>
        </p:spPr>
      </p:pic>
    </p:spTree>
  </p:cSld>
  <mc:AlternateContent>
    <mc:Choice Requires="p14">
      <p:transition spd="slow" p14:dur="2000"/>
    </mc:Choice>
    <mc:Fallback>
      <p:transition spd="slow"/>
    </mc:Fallback>
  </mc:AlternateContent>
  <p:timing>
    <p:tnLst>
      <p:par>
        <p:cTn id="33" dur="indefinite" restart="never" nodeType="tmRoot">
          <p:childTnLst>
            <p:seq>
              <p:cTn id="34"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9" name="TextShape 1"/>
          <p:cNvSpPr txBox="1"/>
          <p:nvPr/>
        </p:nvSpPr>
        <p:spPr>
          <a:xfrm>
            <a:off x="487440" y="188640"/>
            <a:ext cx="8404920" cy="4824000"/>
          </a:xfrm>
          <a:prstGeom prst="rect">
            <a:avLst/>
          </a:prstGeom>
          <a:noFill/>
          <a:ln>
            <a:noFill/>
          </a:ln>
        </p:spPr>
        <p:txBody>
          <a:bodyPr/>
          <a:p>
            <a:pPr marL="320040" indent="-319680" algn="ctr">
              <a:lnSpc>
                <a:spcPct val="100000"/>
              </a:lnSpc>
              <a:buClr>
                <a:srgbClr val="c3260c"/>
              </a:buClr>
              <a:buSzPct val="128000"/>
              <a:buFont typeface="Georgia"/>
              <a:buChar char="*"/>
            </a:pPr>
            <a:r>
              <a:rPr b="1" lang="ru-RU" sz="6000" spc="-1" strike="noStrike">
                <a:solidFill>
                  <a:srgbClr val="000000"/>
                </a:solidFill>
                <a:latin typeface="Times New Roman Udm"/>
              </a:rPr>
              <a:t>Николай Байтеряков (1923 –1997)</a:t>
            </a:r>
            <a:br/>
            <a:r>
              <a:rPr b="1" lang="ru-RU" sz="6000" spc="-1" strike="noStrike">
                <a:solidFill>
                  <a:srgbClr val="000000"/>
                </a:solidFill>
                <a:latin typeface="Times New Roman Udm"/>
              </a:rPr>
              <a:t>«Маин дуно» кылбур</a:t>
            </a:r>
            <a:endParaRPr b="0" lang="ru-RU" sz="6000" spc="-1" strike="noStrike">
              <a:solidFill>
                <a:srgbClr val="000000"/>
              </a:solidFill>
              <a:latin typeface="Trebuchet MS"/>
            </a:endParaRPr>
          </a:p>
        </p:txBody>
      </p:sp>
      <p:pic>
        <p:nvPicPr>
          <p:cNvPr id="140" name="Picture 2" descr=""/>
          <p:cNvPicPr/>
          <p:nvPr/>
        </p:nvPicPr>
        <p:blipFill>
          <a:blip r:embed="rId1"/>
          <a:stretch/>
        </p:blipFill>
        <p:spPr>
          <a:xfrm>
            <a:off x="0" y="0"/>
            <a:ext cx="974520" cy="2206440"/>
          </a:xfrm>
          <a:prstGeom prst="rect">
            <a:avLst/>
          </a:prstGeom>
          <a:ln>
            <a:noFill/>
          </a:ln>
        </p:spPr>
      </p:pic>
      <p:pic>
        <p:nvPicPr>
          <p:cNvPr id="141" name="Picture 3" descr=""/>
          <p:cNvPicPr/>
          <p:nvPr/>
        </p:nvPicPr>
        <p:blipFill>
          <a:blip r:embed="rId2"/>
          <a:stretch/>
        </p:blipFill>
        <p:spPr>
          <a:xfrm>
            <a:off x="0" y="4413240"/>
            <a:ext cx="974520" cy="2444400"/>
          </a:xfrm>
          <a:prstGeom prst="rect">
            <a:avLst/>
          </a:prstGeom>
          <a:ln>
            <a:noFill/>
          </a:ln>
        </p:spPr>
      </p:pic>
      <p:pic>
        <p:nvPicPr>
          <p:cNvPr id="142" name="Picture 4" descr=""/>
          <p:cNvPicPr/>
          <p:nvPr/>
        </p:nvPicPr>
        <p:blipFill>
          <a:blip r:embed="rId3"/>
          <a:stretch/>
        </p:blipFill>
        <p:spPr>
          <a:xfrm>
            <a:off x="0" y="2206800"/>
            <a:ext cx="974520" cy="2206440"/>
          </a:xfrm>
          <a:prstGeom prst="rect">
            <a:avLst/>
          </a:prstGeom>
          <a:ln>
            <a:noFill/>
          </a:ln>
        </p:spPr>
      </p:pic>
    </p:spTree>
  </p:cSld>
  <mc:AlternateContent>
    <mc:Choice Requires="p14">
      <p:transition p14:dur="100"/>
    </mc:Choice>
    <mc:Fallback>
      <p:transition/>
    </mc:Fallback>
  </mc:AlternateContent>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3" name="TextShape 1"/>
          <p:cNvSpPr txBox="1"/>
          <p:nvPr/>
        </p:nvSpPr>
        <p:spPr>
          <a:xfrm>
            <a:off x="1187640" y="980640"/>
            <a:ext cx="7056360" cy="2884320"/>
          </a:xfrm>
          <a:prstGeom prst="rect">
            <a:avLst/>
          </a:prstGeom>
          <a:noFill/>
          <a:ln>
            <a:noFill/>
          </a:ln>
        </p:spPr>
        <p:txBody>
          <a:bodyPr/>
          <a:p>
            <a:pPr>
              <a:lnSpc>
                <a:spcPct val="100000"/>
              </a:lnSpc>
            </a:pPr>
            <a:r>
              <a:rPr b="1" lang="ru-RU" sz="6000" spc="-1" strike="noStrike">
                <a:solidFill>
                  <a:srgbClr val="000000"/>
                </a:solidFill>
                <a:latin typeface="Times New Roman Udm"/>
              </a:rPr>
              <a:t>Тодматскомы…</a:t>
            </a:r>
            <a:br/>
            <a:r>
              <a:rPr b="1" lang="ru-RU" sz="6000" spc="-1" strike="noStrike">
                <a:solidFill>
                  <a:srgbClr val="000000"/>
                </a:solidFill>
                <a:latin typeface="Times New Roman Udm"/>
              </a:rPr>
              <a:t>Эскеромы…</a:t>
            </a:r>
            <a:br/>
            <a:r>
              <a:rPr b="1" lang="ru-RU" sz="6000" spc="-1" strike="noStrike">
                <a:solidFill>
                  <a:srgbClr val="000000"/>
                </a:solidFill>
                <a:latin typeface="Times New Roman Udm"/>
              </a:rPr>
              <a:t>Тодомы…</a:t>
            </a:r>
            <a:br/>
            <a:endParaRPr b="0" lang="ru-RU" sz="6000" spc="-1" strike="noStrike">
              <a:solidFill>
                <a:srgbClr val="000000"/>
              </a:solidFill>
              <a:latin typeface="Trebuchet MS"/>
            </a:endParaRPr>
          </a:p>
        </p:txBody>
      </p:sp>
      <p:pic>
        <p:nvPicPr>
          <p:cNvPr id="144" name="Picture 2" descr=""/>
          <p:cNvPicPr/>
          <p:nvPr/>
        </p:nvPicPr>
        <p:blipFill>
          <a:blip r:embed="rId1"/>
          <a:stretch/>
        </p:blipFill>
        <p:spPr>
          <a:xfrm>
            <a:off x="0" y="0"/>
            <a:ext cx="974520" cy="2206440"/>
          </a:xfrm>
          <a:prstGeom prst="rect">
            <a:avLst/>
          </a:prstGeom>
          <a:ln>
            <a:noFill/>
          </a:ln>
        </p:spPr>
      </p:pic>
      <p:pic>
        <p:nvPicPr>
          <p:cNvPr id="145" name="Picture 3" descr=""/>
          <p:cNvPicPr/>
          <p:nvPr/>
        </p:nvPicPr>
        <p:blipFill>
          <a:blip r:embed="rId2"/>
          <a:stretch/>
        </p:blipFill>
        <p:spPr>
          <a:xfrm>
            <a:off x="0" y="4413240"/>
            <a:ext cx="974520" cy="2444400"/>
          </a:xfrm>
          <a:prstGeom prst="rect">
            <a:avLst/>
          </a:prstGeom>
          <a:ln>
            <a:noFill/>
          </a:ln>
        </p:spPr>
      </p:pic>
      <p:pic>
        <p:nvPicPr>
          <p:cNvPr id="146" name="Picture 4" descr=""/>
          <p:cNvPicPr/>
          <p:nvPr/>
        </p:nvPicPr>
        <p:blipFill>
          <a:blip r:embed="rId3"/>
          <a:stretch/>
        </p:blipFill>
        <p:spPr>
          <a:xfrm>
            <a:off x="0" y="2206800"/>
            <a:ext cx="974520" cy="2206440"/>
          </a:xfrm>
          <a:prstGeom prst="rect">
            <a:avLst/>
          </a:prstGeom>
          <a:ln>
            <a:noFill/>
          </a:ln>
        </p:spPr>
      </p:pic>
    </p:spTree>
  </p:cSld>
  <mc:AlternateContent>
    <mc:Choice Requires="p14">
      <p:transition p14:dur="100"/>
    </mc:Choice>
    <mc:Fallback>
      <p:transition/>
    </mc:Fallback>
  </mc:AlternateContent>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7" name="TextShape 1"/>
          <p:cNvSpPr txBox="1"/>
          <p:nvPr/>
        </p:nvSpPr>
        <p:spPr>
          <a:xfrm>
            <a:off x="599760" y="980640"/>
            <a:ext cx="4824000" cy="2884320"/>
          </a:xfrm>
          <a:prstGeom prst="rect">
            <a:avLst/>
          </a:prstGeom>
          <a:noFill/>
          <a:ln>
            <a:noFill/>
          </a:ln>
        </p:spPr>
        <p:txBody>
          <a:bodyPr/>
          <a:p>
            <a:pPr marL="320040" indent="-319680" algn="r">
              <a:lnSpc>
                <a:spcPct val="100000"/>
              </a:lnSpc>
              <a:buClr>
                <a:srgbClr val="c3260c"/>
              </a:buClr>
              <a:buSzPct val="128000"/>
              <a:buFont typeface="Georgia"/>
              <a:buChar char="*"/>
            </a:pPr>
            <a:r>
              <a:rPr b="1" lang="ru-RU" sz="6000" spc="-1" strike="noStrike">
                <a:solidFill>
                  <a:srgbClr val="000000"/>
                </a:solidFill>
                <a:latin typeface="Times New Roman Udm"/>
              </a:rPr>
              <a:t>Николай Байтеряков</a:t>
            </a:r>
            <a:br/>
            <a:r>
              <a:rPr b="1" lang="ru-RU" sz="6000" spc="-1" strike="noStrike">
                <a:solidFill>
                  <a:srgbClr val="000000"/>
                </a:solidFill>
                <a:latin typeface="Times New Roman Udm"/>
              </a:rPr>
              <a:t>09.08. 1923 –</a:t>
            </a:r>
            <a:br/>
            <a:r>
              <a:rPr b="1" lang="ru-RU" sz="6000" spc="-1" strike="noStrike">
                <a:solidFill>
                  <a:srgbClr val="000000"/>
                </a:solidFill>
                <a:latin typeface="Times New Roman Udm"/>
              </a:rPr>
              <a:t> 01.04. 1997)</a:t>
            </a:r>
            <a:br/>
            <a:r>
              <a:rPr b="1" lang="ru-RU" sz="6000" spc="-1" strike="noStrike">
                <a:solidFill>
                  <a:srgbClr val="404040"/>
                </a:solidFill>
                <a:latin typeface="Times New Roman Udm"/>
              </a:rPr>
              <a:t> </a:t>
            </a:r>
            <a:endParaRPr b="0" lang="ru-RU" sz="6000" spc="-1" strike="noStrike">
              <a:solidFill>
                <a:srgbClr val="000000"/>
              </a:solidFill>
              <a:latin typeface="Trebuchet MS"/>
            </a:endParaRPr>
          </a:p>
        </p:txBody>
      </p:sp>
      <p:pic>
        <p:nvPicPr>
          <p:cNvPr id="148" name="Рисунок 3" descr=""/>
          <p:cNvPicPr/>
          <p:nvPr/>
        </p:nvPicPr>
        <p:blipFill>
          <a:blip r:embed="rId1"/>
          <a:stretch/>
        </p:blipFill>
        <p:spPr>
          <a:xfrm>
            <a:off x="5401440" y="620640"/>
            <a:ext cx="3452760" cy="4583160"/>
          </a:xfrm>
          <a:prstGeom prst="rect">
            <a:avLst/>
          </a:prstGeom>
          <a:ln>
            <a:noFill/>
          </a:ln>
          <a:effectLst>
            <a:reflection algn="bl" blurRad="12700" dir="5400000" dist="5000" endPos="28000" rotWithShape="0" stA="38000" sy="-100000"/>
          </a:effectLst>
        </p:spPr>
      </p:pic>
      <p:pic>
        <p:nvPicPr>
          <p:cNvPr id="149" name="Picture 2" descr=""/>
          <p:cNvPicPr/>
          <p:nvPr/>
        </p:nvPicPr>
        <p:blipFill>
          <a:blip r:embed="rId2"/>
          <a:stretch/>
        </p:blipFill>
        <p:spPr>
          <a:xfrm>
            <a:off x="0" y="0"/>
            <a:ext cx="974520" cy="2206440"/>
          </a:xfrm>
          <a:prstGeom prst="rect">
            <a:avLst/>
          </a:prstGeom>
          <a:ln>
            <a:noFill/>
          </a:ln>
        </p:spPr>
      </p:pic>
      <p:pic>
        <p:nvPicPr>
          <p:cNvPr id="150" name="Picture 3" descr=""/>
          <p:cNvPicPr/>
          <p:nvPr/>
        </p:nvPicPr>
        <p:blipFill>
          <a:blip r:embed="rId3"/>
          <a:stretch/>
        </p:blipFill>
        <p:spPr>
          <a:xfrm>
            <a:off x="0" y="4413240"/>
            <a:ext cx="974520" cy="2444400"/>
          </a:xfrm>
          <a:prstGeom prst="rect">
            <a:avLst/>
          </a:prstGeom>
          <a:ln>
            <a:noFill/>
          </a:ln>
        </p:spPr>
      </p:pic>
      <p:pic>
        <p:nvPicPr>
          <p:cNvPr id="151" name="Picture 4" descr=""/>
          <p:cNvPicPr/>
          <p:nvPr/>
        </p:nvPicPr>
        <p:blipFill>
          <a:blip r:embed="rId4"/>
          <a:stretch/>
        </p:blipFill>
        <p:spPr>
          <a:xfrm>
            <a:off x="0" y="2206800"/>
            <a:ext cx="974520" cy="2206440"/>
          </a:xfrm>
          <a:prstGeom prst="rect">
            <a:avLst/>
          </a:prstGeom>
          <a:ln>
            <a:noFill/>
          </a:ln>
        </p:spPr>
      </p:pic>
    </p:spTree>
  </p:cSld>
  <mc:AlternateContent>
    <mc:Choice Requires="p14">
      <p:transition p14:dur="100"/>
    </mc:Choice>
    <mc:Fallback>
      <p:transition/>
    </mc:Fallback>
  </mc:AlternateContent>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2" name="TextShape 1"/>
          <p:cNvSpPr txBox="1"/>
          <p:nvPr/>
        </p:nvSpPr>
        <p:spPr>
          <a:xfrm>
            <a:off x="1115640" y="116640"/>
            <a:ext cx="6512040" cy="1142640"/>
          </a:xfrm>
          <a:prstGeom prst="rect">
            <a:avLst/>
          </a:prstGeom>
          <a:noFill/>
          <a:ln>
            <a:noFill/>
          </a:ln>
        </p:spPr>
        <p:txBody>
          <a:bodyPr/>
          <a:p>
            <a:pPr marL="320040" indent="-319680" algn="r">
              <a:lnSpc>
                <a:spcPct val="100000"/>
              </a:lnSpc>
              <a:buClr>
                <a:srgbClr val="c3260c"/>
              </a:buClr>
              <a:buSzPct val="128000"/>
              <a:buFont typeface="Georgia"/>
              <a:buChar char="*"/>
            </a:pPr>
            <a:r>
              <a:rPr b="1" lang="ru-RU" sz="4600" spc="-1" strike="noStrike">
                <a:solidFill>
                  <a:srgbClr val="000000"/>
                </a:solidFill>
                <a:latin typeface="Trebuchet MS"/>
              </a:rPr>
              <a:t>Пичи дыръёсыз.</a:t>
            </a:r>
            <a:endParaRPr b="0" lang="ru-RU" sz="4600" spc="-1" strike="noStrike">
              <a:solidFill>
                <a:srgbClr val="000000"/>
              </a:solidFill>
              <a:latin typeface="Trebuchet MS"/>
            </a:endParaRPr>
          </a:p>
        </p:txBody>
      </p:sp>
      <p:sp>
        <p:nvSpPr>
          <p:cNvPr id="153" name="TextShape 2"/>
          <p:cNvSpPr txBox="1"/>
          <p:nvPr/>
        </p:nvSpPr>
        <p:spPr>
          <a:xfrm>
            <a:off x="1115640" y="1340640"/>
            <a:ext cx="7773480" cy="5400360"/>
          </a:xfrm>
          <a:prstGeom prst="rect">
            <a:avLst/>
          </a:prstGeom>
          <a:noFill/>
          <a:ln>
            <a:noFill/>
          </a:ln>
        </p:spPr>
        <p:txBody>
          <a:bodyPr>
            <a:normAutofit/>
          </a:bodyPr>
          <a:p>
            <a:pPr marL="228600" indent="-182520" algn="just">
              <a:lnSpc>
                <a:spcPct val="100000"/>
              </a:lnSpc>
              <a:spcBef>
                <a:spcPts val="479"/>
              </a:spcBef>
              <a:spcAft>
                <a:spcPts val="300"/>
              </a:spcAft>
              <a:buClr>
                <a:srgbClr val="c3260c"/>
              </a:buClr>
              <a:buSzPct val="130000"/>
              <a:buFont typeface="Georgia"/>
              <a:buChar char="*"/>
            </a:pPr>
            <a:r>
              <a:rPr b="0" lang="ru-RU" sz="2400" spc="-1" strike="noStrike">
                <a:solidFill>
                  <a:srgbClr val="000000"/>
                </a:solidFill>
                <a:latin typeface="Times New Roman Udm"/>
              </a:rPr>
              <a:t>Николай Семёнович Байтеряков – поэт-фронтовик, удмурт калык поэт.</a:t>
            </a:r>
            <a:endParaRPr b="0" lang="ru-RU" sz="2400" spc="-1" strike="noStrike">
              <a:solidFill>
                <a:srgbClr val="404040"/>
              </a:solidFill>
              <a:latin typeface="Trebuchet MS"/>
            </a:endParaRPr>
          </a:p>
          <a:p>
            <a:pPr marL="228600" indent="-182520" algn="just">
              <a:lnSpc>
                <a:spcPct val="100000"/>
              </a:lnSpc>
              <a:spcBef>
                <a:spcPts val="479"/>
              </a:spcBef>
              <a:spcAft>
                <a:spcPts val="300"/>
              </a:spcAft>
              <a:buClr>
                <a:srgbClr val="c3260c"/>
              </a:buClr>
              <a:buSzPct val="130000"/>
              <a:buFont typeface="Georgia"/>
              <a:buChar char="*"/>
            </a:pPr>
            <a:r>
              <a:rPr b="0" lang="ru-RU" sz="2400" spc="-1" strike="noStrike">
                <a:solidFill>
                  <a:srgbClr val="000000"/>
                </a:solidFill>
                <a:latin typeface="Times New Roman Udm"/>
              </a:rPr>
              <a:t>Со вордиськиз 1923-ти арын 9-ти гудырикошконэ Варзи-Ятчи черкогуртын Алнаш ёросын крестьян семьяын. Анаез солэн, Елизавета Ивановна, визьмо, дышетскем кышномурт вал, зуч кылэз тодиз. </a:t>
            </a:r>
            <a:endParaRPr b="0" lang="ru-RU" sz="2400" spc="-1" strike="noStrike">
              <a:solidFill>
                <a:srgbClr val="404040"/>
              </a:solidFill>
              <a:latin typeface="Trebuchet MS"/>
            </a:endParaRPr>
          </a:p>
          <a:p>
            <a:pPr marL="228600" indent="-182520" algn="just">
              <a:lnSpc>
                <a:spcPct val="100000"/>
              </a:lnSpc>
              <a:spcBef>
                <a:spcPts val="479"/>
              </a:spcBef>
              <a:spcAft>
                <a:spcPts val="300"/>
              </a:spcAft>
              <a:buClr>
                <a:srgbClr val="c3260c"/>
              </a:buClr>
              <a:buSzPct val="130000"/>
              <a:buFont typeface="Georgia"/>
              <a:buChar char="*"/>
            </a:pPr>
            <a:r>
              <a:rPr b="0" lang="ru-RU" sz="2400" spc="-1" strike="noStrike">
                <a:solidFill>
                  <a:srgbClr val="000000"/>
                </a:solidFill>
                <a:latin typeface="Times New Roman Udm"/>
              </a:rPr>
              <a:t>Но жоген Елизавета Ивановна кулиз. Пичи пияш, Коли, анайтэк кылиз, солы 10 арес вал. Нош 40 нунал ортчыса, анаез сьоры Оля сузэрез кошкиз. Коня ке дыр ортчыса, Быдзым Атыкай тыложын атаез бырыны сюре. Пичи Коли Никита выныныз чош кылиз.</a:t>
            </a:r>
            <a:endParaRPr b="0" lang="ru-RU" sz="2400" spc="-1" strike="noStrike">
              <a:solidFill>
                <a:srgbClr val="404040"/>
              </a:solidFill>
              <a:latin typeface="Trebuchet MS"/>
            </a:endParaRPr>
          </a:p>
        </p:txBody>
      </p:sp>
      <p:pic>
        <p:nvPicPr>
          <p:cNvPr id="154" name="Picture 2" descr=""/>
          <p:cNvPicPr/>
          <p:nvPr/>
        </p:nvPicPr>
        <p:blipFill>
          <a:blip r:embed="rId1"/>
          <a:stretch/>
        </p:blipFill>
        <p:spPr>
          <a:xfrm>
            <a:off x="0" y="24120"/>
            <a:ext cx="974520" cy="2206440"/>
          </a:xfrm>
          <a:prstGeom prst="rect">
            <a:avLst/>
          </a:prstGeom>
          <a:ln>
            <a:noFill/>
          </a:ln>
        </p:spPr>
      </p:pic>
      <p:pic>
        <p:nvPicPr>
          <p:cNvPr id="155" name="Picture 3" descr=""/>
          <p:cNvPicPr/>
          <p:nvPr/>
        </p:nvPicPr>
        <p:blipFill>
          <a:blip r:embed="rId2"/>
          <a:stretch/>
        </p:blipFill>
        <p:spPr>
          <a:xfrm>
            <a:off x="0" y="4423680"/>
            <a:ext cx="974520" cy="2433960"/>
          </a:xfrm>
          <a:prstGeom prst="rect">
            <a:avLst/>
          </a:prstGeom>
          <a:ln>
            <a:noFill/>
          </a:ln>
        </p:spPr>
      </p:pic>
      <p:pic>
        <p:nvPicPr>
          <p:cNvPr id="156" name="Picture 4" descr=""/>
          <p:cNvPicPr/>
          <p:nvPr/>
        </p:nvPicPr>
        <p:blipFill>
          <a:blip r:embed="rId3"/>
          <a:stretch/>
        </p:blipFill>
        <p:spPr>
          <a:xfrm>
            <a:off x="0" y="2217240"/>
            <a:ext cx="974520" cy="2206440"/>
          </a:xfrm>
          <a:prstGeom prst="rect">
            <a:avLst/>
          </a:prstGeom>
          <a:ln>
            <a:noFill/>
          </a:ln>
        </p:spPr>
      </p:pic>
    </p:spTree>
  </p:cSld>
  <p:transition spd="slow">
    <p:wipe dir="l"/>
  </p:transition>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7" name="TextShape 1"/>
          <p:cNvSpPr txBox="1"/>
          <p:nvPr/>
        </p:nvSpPr>
        <p:spPr>
          <a:xfrm>
            <a:off x="5657760" y="1340640"/>
            <a:ext cx="3231360" cy="5400360"/>
          </a:xfrm>
          <a:prstGeom prst="rect">
            <a:avLst/>
          </a:prstGeom>
          <a:noFill/>
          <a:ln>
            <a:noFill/>
          </a:ln>
        </p:spPr>
        <p:txBody>
          <a:bodyPr>
            <a:normAutofit/>
          </a:bodyPr>
          <a:p>
            <a:pPr marL="228600" indent="-182520">
              <a:lnSpc>
                <a:spcPct val="100000"/>
              </a:lnSpc>
              <a:spcBef>
                <a:spcPts val="479"/>
              </a:spcBef>
              <a:spcAft>
                <a:spcPts val="300"/>
              </a:spcAft>
              <a:buClr>
                <a:srgbClr val="c3260c"/>
              </a:buClr>
              <a:buSzPct val="130000"/>
              <a:buFont typeface="Georgia"/>
              <a:buChar char="*"/>
            </a:pPr>
            <a:r>
              <a:rPr b="0" lang="ru-RU" sz="2400" spc="-1" strike="noStrike">
                <a:solidFill>
                  <a:srgbClr val="000000"/>
                </a:solidFill>
                <a:latin typeface="Times New Roman Udm"/>
              </a:rPr>
              <a:t>Н. С.Байтеряков бур паласен нырысетиез</a:t>
            </a:r>
            <a:endParaRPr b="0" lang="ru-RU" sz="2400" spc="-1" strike="noStrike">
              <a:solidFill>
                <a:srgbClr val="404040"/>
              </a:solidFill>
              <a:latin typeface="Trebuchet MS"/>
            </a:endParaRPr>
          </a:p>
          <a:p>
            <a:pPr>
              <a:lnSpc>
                <a:spcPct val="100000"/>
              </a:lnSpc>
              <a:spcBef>
                <a:spcPts val="479"/>
              </a:spcBef>
              <a:spcAft>
                <a:spcPts val="300"/>
              </a:spcAft>
            </a:pPr>
            <a:endParaRPr b="0" lang="ru-RU" sz="2400" spc="-1" strike="noStrike">
              <a:solidFill>
                <a:srgbClr val="404040"/>
              </a:solidFill>
              <a:latin typeface="Trebuchet MS"/>
            </a:endParaRPr>
          </a:p>
          <a:p>
            <a:pPr marL="228600" indent="-182520">
              <a:lnSpc>
                <a:spcPct val="100000"/>
              </a:lnSpc>
              <a:spcBef>
                <a:spcPts val="479"/>
              </a:spcBef>
              <a:spcAft>
                <a:spcPts val="300"/>
              </a:spcAft>
              <a:buClr>
                <a:srgbClr val="c3260c"/>
              </a:buClr>
              <a:buSzPct val="130000"/>
              <a:buFont typeface="Georgia"/>
              <a:buChar char="*"/>
            </a:pPr>
            <a:r>
              <a:rPr b="0" lang="ru-RU" sz="2400" spc="-1" strike="noStrike">
                <a:solidFill>
                  <a:srgbClr val="000000"/>
                </a:solidFill>
                <a:latin typeface="Times New Roman Udm"/>
              </a:rPr>
              <a:t>(1934 ар, туспуктэмез А. Пинтлэн)</a:t>
            </a:r>
            <a:endParaRPr b="0" lang="ru-RU" sz="2400" spc="-1" strike="noStrike">
              <a:solidFill>
                <a:srgbClr val="404040"/>
              </a:solidFill>
              <a:latin typeface="Trebuchet MS"/>
            </a:endParaRPr>
          </a:p>
        </p:txBody>
      </p:sp>
      <p:pic>
        <p:nvPicPr>
          <p:cNvPr id="158" name="Picture 2" descr=""/>
          <p:cNvPicPr/>
          <p:nvPr/>
        </p:nvPicPr>
        <p:blipFill>
          <a:blip r:embed="rId1"/>
          <a:stretch/>
        </p:blipFill>
        <p:spPr>
          <a:xfrm>
            <a:off x="0" y="24120"/>
            <a:ext cx="974520" cy="2206440"/>
          </a:xfrm>
          <a:prstGeom prst="rect">
            <a:avLst/>
          </a:prstGeom>
          <a:ln>
            <a:noFill/>
          </a:ln>
        </p:spPr>
      </p:pic>
      <p:pic>
        <p:nvPicPr>
          <p:cNvPr id="159" name="Picture 3" descr=""/>
          <p:cNvPicPr/>
          <p:nvPr/>
        </p:nvPicPr>
        <p:blipFill>
          <a:blip r:embed="rId2"/>
          <a:stretch/>
        </p:blipFill>
        <p:spPr>
          <a:xfrm>
            <a:off x="0" y="4423680"/>
            <a:ext cx="974520" cy="2433960"/>
          </a:xfrm>
          <a:prstGeom prst="rect">
            <a:avLst/>
          </a:prstGeom>
          <a:ln>
            <a:noFill/>
          </a:ln>
        </p:spPr>
      </p:pic>
      <p:pic>
        <p:nvPicPr>
          <p:cNvPr id="160" name="Picture 4" descr=""/>
          <p:cNvPicPr/>
          <p:nvPr/>
        </p:nvPicPr>
        <p:blipFill>
          <a:blip r:embed="rId3"/>
          <a:stretch/>
        </p:blipFill>
        <p:spPr>
          <a:xfrm>
            <a:off x="0" y="2217240"/>
            <a:ext cx="974520" cy="2206440"/>
          </a:xfrm>
          <a:prstGeom prst="rect">
            <a:avLst/>
          </a:prstGeom>
          <a:ln>
            <a:noFill/>
          </a:ln>
        </p:spPr>
      </p:pic>
      <p:pic>
        <p:nvPicPr>
          <p:cNvPr id="161" name="Picture 2" descr=""/>
          <p:cNvPicPr/>
          <p:nvPr/>
        </p:nvPicPr>
        <p:blipFill>
          <a:blip r:embed="rId4"/>
          <a:stretch/>
        </p:blipFill>
        <p:spPr>
          <a:xfrm>
            <a:off x="974880" y="11880"/>
            <a:ext cx="4682520" cy="6775920"/>
          </a:xfrm>
          <a:prstGeom prst="rect">
            <a:avLst/>
          </a:prstGeom>
          <a:ln>
            <a:noFill/>
          </a:ln>
        </p:spPr>
      </p:pic>
    </p:spTree>
  </p:cSld>
  <p:transition spd="slow">
    <p:wipe dir="l"/>
  </p:transition>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2" name="TextShape 1"/>
          <p:cNvSpPr txBox="1"/>
          <p:nvPr/>
        </p:nvSpPr>
        <p:spPr>
          <a:xfrm>
            <a:off x="1475640" y="116640"/>
            <a:ext cx="6512040" cy="1142640"/>
          </a:xfrm>
          <a:prstGeom prst="rect">
            <a:avLst/>
          </a:prstGeom>
          <a:noFill/>
          <a:ln>
            <a:noFill/>
          </a:ln>
        </p:spPr>
        <p:txBody>
          <a:bodyPr/>
          <a:p>
            <a:pPr marL="320040" indent="-319680" algn="ctr">
              <a:lnSpc>
                <a:spcPct val="100000"/>
              </a:lnSpc>
              <a:buClr>
                <a:srgbClr val="c3260c"/>
              </a:buClr>
              <a:buSzPct val="128000"/>
              <a:buFont typeface="Georgia"/>
              <a:buChar char="*"/>
            </a:pPr>
            <a:r>
              <a:rPr b="1" lang="ru-RU" sz="4600" spc="-1" strike="noStrike">
                <a:solidFill>
                  <a:srgbClr val="000000"/>
                </a:solidFill>
                <a:latin typeface="Trebuchet MS"/>
              </a:rPr>
              <a:t>Дышетсконэз.</a:t>
            </a:r>
            <a:endParaRPr b="0" lang="ru-RU" sz="4600" spc="-1" strike="noStrike">
              <a:solidFill>
                <a:srgbClr val="000000"/>
              </a:solidFill>
              <a:latin typeface="Trebuchet MS"/>
            </a:endParaRPr>
          </a:p>
        </p:txBody>
      </p:sp>
      <p:sp>
        <p:nvSpPr>
          <p:cNvPr id="163" name="TextShape 2"/>
          <p:cNvSpPr txBox="1"/>
          <p:nvPr/>
        </p:nvSpPr>
        <p:spPr>
          <a:xfrm>
            <a:off x="944640" y="980640"/>
            <a:ext cx="8019360" cy="5760360"/>
          </a:xfrm>
          <a:prstGeom prst="rect">
            <a:avLst/>
          </a:prstGeom>
          <a:noFill/>
          <a:ln>
            <a:noFill/>
          </a:ln>
        </p:spPr>
        <p:txBody>
          <a:bodyPr>
            <a:normAutofit/>
          </a:bodyPr>
          <a:p>
            <a:pPr marL="228600" indent="-182520" algn="just">
              <a:lnSpc>
                <a:spcPct val="100000"/>
              </a:lnSpc>
              <a:spcBef>
                <a:spcPts val="479"/>
              </a:spcBef>
              <a:spcAft>
                <a:spcPts val="300"/>
              </a:spcAft>
              <a:buClr>
                <a:srgbClr val="c3260c"/>
              </a:buClr>
              <a:buSzPct val="130000"/>
              <a:buFont typeface="Georgia"/>
              <a:buChar char="*"/>
            </a:pPr>
            <a:r>
              <a:rPr b="0" lang="ru-RU" sz="2400" spc="-1" strike="noStrike">
                <a:solidFill>
                  <a:srgbClr val="000000"/>
                </a:solidFill>
                <a:latin typeface="Times New Roman Udm"/>
              </a:rPr>
              <a:t>Школазэ йылпумъямез бере 1938 арын Николай Байтеряков Можга педтехникуме дышетскыны пыре. Висеменыз сэрен дышетсконзэ йылпумъяны солы оз кылды. Николай ас гуртаз берытскиз, колхозын, озьы ик Ува ёросысь чугун сюресэз лэсьтонын ужаз. </a:t>
            </a:r>
            <a:endParaRPr b="0" lang="ru-RU" sz="2400" spc="-1" strike="noStrike">
              <a:solidFill>
                <a:srgbClr val="404040"/>
              </a:solidFill>
              <a:latin typeface="Trebuchet MS"/>
            </a:endParaRPr>
          </a:p>
          <a:p>
            <a:pPr marL="228600" indent="-182520" algn="just">
              <a:lnSpc>
                <a:spcPct val="100000"/>
              </a:lnSpc>
              <a:spcBef>
                <a:spcPts val="479"/>
              </a:spcBef>
              <a:spcAft>
                <a:spcPts val="300"/>
              </a:spcAft>
              <a:buClr>
                <a:srgbClr val="c3260c"/>
              </a:buClr>
              <a:buSzPct val="130000"/>
              <a:buFont typeface="Georgia"/>
              <a:buChar char="*"/>
            </a:pPr>
            <a:r>
              <a:rPr b="0" lang="ru-RU" sz="2400" spc="-1" strike="noStrike">
                <a:solidFill>
                  <a:srgbClr val="000000"/>
                </a:solidFill>
                <a:latin typeface="Times New Roman Udm"/>
              </a:rPr>
              <a:t>1942–1944-ти аръёсы быдзым ожгарын танкист луыса ожмаськиз, жуаны но сюрылиз. Война бырем бере военно-политической училищеын дышетскиз. </a:t>
            </a:r>
            <a:endParaRPr b="0" lang="ru-RU" sz="2400" spc="-1" strike="noStrike">
              <a:solidFill>
                <a:srgbClr val="404040"/>
              </a:solidFill>
              <a:latin typeface="Trebuchet MS"/>
            </a:endParaRPr>
          </a:p>
          <a:p>
            <a:pPr marL="228600" indent="-182520" algn="just">
              <a:lnSpc>
                <a:spcPct val="100000"/>
              </a:lnSpc>
              <a:spcBef>
                <a:spcPts val="479"/>
              </a:spcBef>
              <a:spcAft>
                <a:spcPts val="300"/>
              </a:spcAft>
              <a:buClr>
                <a:srgbClr val="c3260c"/>
              </a:buClr>
              <a:buSzPct val="130000"/>
              <a:buFont typeface="Georgia"/>
              <a:buChar char="*"/>
            </a:pPr>
            <a:r>
              <a:rPr b="0" lang="ru-RU" sz="2400" spc="-1" strike="noStrike">
                <a:solidFill>
                  <a:srgbClr val="000000"/>
                </a:solidFill>
                <a:latin typeface="Times New Roman Udm"/>
              </a:rPr>
              <a:t>1947-ти арын армиысь дораз бертиз, партийной ужась луиз. Со дырысен 1964-ти арозь инструктор луыса , парткабинетлэн кивалтисез, Алнаш но Пичи Пурга ёросъёсын подъясь (секретарь) луыса тыршиз. СССР-ысь Выли литературной курсъёсты йылпумъяз.</a:t>
            </a:r>
            <a:endParaRPr b="0" lang="ru-RU" sz="2400" spc="-1" strike="noStrike">
              <a:solidFill>
                <a:srgbClr val="404040"/>
              </a:solidFill>
              <a:latin typeface="Trebuchet MS"/>
            </a:endParaRPr>
          </a:p>
        </p:txBody>
      </p:sp>
      <p:pic>
        <p:nvPicPr>
          <p:cNvPr id="164" name="Picture 2" descr=""/>
          <p:cNvPicPr/>
          <p:nvPr/>
        </p:nvPicPr>
        <p:blipFill>
          <a:blip r:embed="rId1"/>
          <a:stretch/>
        </p:blipFill>
        <p:spPr>
          <a:xfrm>
            <a:off x="-29880" y="4378320"/>
            <a:ext cx="974520" cy="2479320"/>
          </a:xfrm>
          <a:prstGeom prst="rect">
            <a:avLst/>
          </a:prstGeom>
          <a:ln>
            <a:noFill/>
          </a:ln>
        </p:spPr>
      </p:pic>
      <p:pic>
        <p:nvPicPr>
          <p:cNvPr id="165" name="Picture 3" descr=""/>
          <p:cNvPicPr/>
          <p:nvPr/>
        </p:nvPicPr>
        <p:blipFill>
          <a:blip r:embed="rId2"/>
          <a:stretch/>
        </p:blipFill>
        <p:spPr>
          <a:xfrm>
            <a:off x="-29880" y="2206800"/>
            <a:ext cx="974520" cy="2206440"/>
          </a:xfrm>
          <a:prstGeom prst="rect">
            <a:avLst/>
          </a:prstGeom>
          <a:ln>
            <a:noFill/>
          </a:ln>
        </p:spPr>
      </p:pic>
      <p:pic>
        <p:nvPicPr>
          <p:cNvPr id="166" name="Picture 4" descr=""/>
          <p:cNvPicPr/>
          <p:nvPr/>
        </p:nvPicPr>
        <p:blipFill>
          <a:blip r:embed="rId3"/>
          <a:stretch/>
        </p:blipFill>
        <p:spPr>
          <a:xfrm>
            <a:off x="-29880" y="0"/>
            <a:ext cx="974520" cy="2206440"/>
          </a:xfrm>
          <a:prstGeom prst="rect">
            <a:avLst/>
          </a:prstGeom>
          <a:ln>
            <a:noFill/>
          </a:ln>
        </p:spPr>
      </p:pic>
    </p:spTree>
  </p:cSld>
  <mc:AlternateContent>
    <mc:Choice Requires="p14">
      <p:transition spd="slow" p14:dur="2000"/>
    </mc:Choice>
    <mc:Fallback>
      <p:transition spd="slow"/>
    </mc:Fallback>
  </mc:AlternateContent>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7" name="TextShape 1"/>
          <p:cNvSpPr txBox="1"/>
          <p:nvPr/>
        </p:nvSpPr>
        <p:spPr>
          <a:xfrm>
            <a:off x="944640" y="5284440"/>
            <a:ext cx="8199000" cy="1312560"/>
          </a:xfrm>
          <a:prstGeom prst="rect">
            <a:avLst/>
          </a:prstGeom>
          <a:noFill/>
          <a:ln>
            <a:noFill/>
          </a:ln>
        </p:spPr>
        <p:txBody>
          <a:bodyPr>
            <a:normAutofit/>
          </a:bodyPr>
          <a:p>
            <a:pPr marL="45720" algn="just">
              <a:lnSpc>
                <a:spcPct val="110000"/>
              </a:lnSpc>
              <a:spcBef>
                <a:spcPts val="479"/>
              </a:spcBef>
              <a:spcAft>
                <a:spcPts val="300"/>
              </a:spcAft>
            </a:pPr>
            <a:r>
              <a:rPr b="0" lang="ru-RU" sz="2400" spc="-1" strike="noStrike">
                <a:solidFill>
                  <a:srgbClr val="000000"/>
                </a:solidFill>
                <a:latin typeface="Times New Roman Udm"/>
              </a:rPr>
              <a:t>Кузпалэныз Мария Степановнаен             Лиза нылыныз.</a:t>
            </a:r>
            <a:endParaRPr b="0" lang="ru-RU" sz="2400" spc="-1" strike="noStrike">
              <a:solidFill>
                <a:srgbClr val="404040"/>
              </a:solidFill>
              <a:latin typeface="Trebuchet MS"/>
            </a:endParaRPr>
          </a:p>
          <a:p>
            <a:pPr marL="45720" algn="just">
              <a:lnSpc>
                <a:spcPct val="110000"/>
              </a:lnSpc>
              <a:spcBef>
                <a:spcPts val="479"/>
              </a:spcBef>
              <a:spcAft>
                <a:spcPts val="300"/>
              </a:spcAft>
            </a:pPr>
            <a:r>
              <a:rPr b="0" lang="ru-RU" sz="2400" spc="-1" strike="noStrike">
                <a:solidFill>
                  <a:srgbClr val="000000"/>
                </a:solidFill>
                <a:latin typeface="Times New Roman Udm"/>
              </a:rPr>
              <a:t>но солэн анай-атаеныз.</a:t>
            </a:r>
            <a:endParaRPr b="0" lang="ru-RU" sz="2400" spc="-1" strike="noStrike">
              <a:solidFill>
                <a:srgbClr val="404040"/>
              </a:solidFill>
              <a:latin typeface="Trebuchet MS"/>
            </a:endParaRPr>
          </a:p>
        </p:txBody>
      </p:sp>
      <p:pic>
        <p:nvPicPr>
          <p:cNvPr id="168" name="Picture 2" descr=""/>
          <p:cNvPicPr/>
          <p:nvPr/>
        </p:nvPicPr>
        <p:blipFill>
          <a:blip r:embed="rId1"/>
          <a:stretch/>
        </p:blipFill>
        <p:spPr>
          <a:xfrm>
            <a:off x="-29880" y="4378320"/>
            <a:ext cx="974520" cy="2479320"/>
          </a:xfrm>
          <a:prstGeom prst="rect">
            <a:avLst/>
          </a:prstGeom>
          <a:ln>
            <a:noFill/>
          </a:ln>
        </p:spPr>
      </p:pic>
      <p:pic>
        <p:nvPicPr>
          <p:cNvPr id="169" name="Picture 3" descr=""/>
          <p:cNvPicPr/>
          <p:nvPr/>
        </p:nvPicPr>
        <p:blipFill>
          <a:blip r:embed="rId2"/>
          <a:stretch/>
        </p:blipFill>
        <p:spPr>
          <a:xfrm>
            <a:off x="-29880" y="2206800"/>
            <a:ext cx="974520" cy="2206440"/>
          </a:xfrm>
          <a:prstGeom prst="rect">
            <a:avLst/>
          </a:prstGeom>
          <a:ln>
            <a:noFill/>
          </a:ln>
        </p:spPr>
      </p:pic>
      <p:pic>
        <p:nvPicPr>
          <p:cNvPr id="170" name="Picture 4" descr=""/>
          <p:cNvPicPr/>
          <p:nvPr/>
        </p:nvPicPr>
        <p:blipFill>
          <a:blip r:embed="rId3"/>
          <a:stretch/>
        </p:blipFill>
        <p:spPr>
          <a:xfrm>
            <a:off x="-29880" y="0"/>
            <a:ext cx="974520" cy="2206440"/>
          </a:xfrm>
          <a:prstGeom prst="rect">
            <a:avLst/>
          </a:prstGeom>
          <a:ln>
            <a:noFill/>
          </a:ln>
        </p:spPr>
      </p:pic>
      <p:pic>
        <p:nvPicPr>
          <p:cNvPr id="171" name="Picture 2" descr=""/>
          <p:cNvPicPr/>
          <p:nvPr/>
        </p:nvPicPr>
        <p:blipFill>
          <a:blip r:embed="rId4"/>
          <a:stretch/>
        </p:blipFill>
        <p:spPr>
          <a:xfrm>
            <a:off x="1043640" y="149400"/>
            <a:ext cx="3744000" cy="5134680"/>
          </a:xfrm>
          <a:prstGeom prst="rect">
            <a:avLst/>
          </a:prstGeom>
          <a:ln>
            <a:noFill/>
          </a:ln>
        </p:spPr>
      </p:pic>
      <p:pic>
        <p:nvPicPr>
          <p:cNvPr id="172" name="Picture 3" descr=""/>
          <p:cNvPicPr/>
          <p:nvPr/>
        </p:nvPicPr>
        <p:blipFill>
          <a:blip r:embed="rId5"/>
          <a:stretch/>
        </p:blipFill>
        <p:spPr>
          <a:xfrm>
            <a:off x="4915800" y="169560"/>
            <a:ext cx="3734280" cy="4917240"/>
          </a:xfrm>
          <a:prstGeom prst="rect">
            <a:avLst/>
          </a:prstGeom>
          <a:ln>
            <a:noFill/>
          </a:ln>
        </p:spPr>
      </p:pic>
    </p:spTree>
  </p:cSld>
  <mc:AlternateContent>
    <mc:Choice Requires="p14">
      <p:transition spd="slow" p14:dur="2000"/>
    </mc:Choice>
    <mc:Fallback>
      <p:transition spd="slow"/>
    </mc:Fallback>
  </mc:AlternateContent>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73" name="Picture 2" descr=""/>
          <p:cNvPicPr/>
          <p:nvPr/>
        </p:nvPicPr>
        <p:blipFill>
          <a:blip r:embed="rId1"/>
          <a:stretch/>
        </p:blipFill>
        <p:spPr>
          <a:xfrm>
            <a:off x="-29880" y="4378320"/>
            <a:ext cx="974520" cy="2479320"/>
          </a:xfrm>
          <a:prstGeom prst="rect">
            <a:avLst/>
          </a:prstGeom>
          <a:ln>
            <a:noFill/>
          </a:ln>
        </p:spPr>
      </p:pic>
      <p:pic>
        <p:nvPicPr>
          <p:cNvPr id="174" name="Picture 3" descr=""/>
          <p:cNvPicPr/>
          <p:nvPr/>
        </p:nvPicPr>
        <p:blipFill>
          <a:blip r:embed="rId2"/>
          <a:stretch/>
        </p:blipFill>
        <p:spPr>
          <a:xfrm>
            <a:off x="-29880" y="2206800"/>
            <a:ext cx="974520" cy="2206440"/>
          </a:xfrm>
          <a:prstGeom prst="rect">
            <a:avLst/>
          </a:prstGeom>
          <a:ln>
            <a:noFill/>
          </a:ln>
        </p:spPr>
      </p:pic>
      <p:pic>
        <p:nvPicPr>
          <p:cNvPr id="175" name="Picture 4" descr=""/>
          <p:cNvPicPr/>
          <p:nvPr/>
        </p:nvPicPr>
        <p:blipFill>
          <a:blip r:embed="rId3"/>
          <a:stretch/>
        </p:blipFill>
        <p:spPr>
          <a:xfrm>
            <a:off x="-29880" y="0"/>
            <a:ext cx="974520" cy="2206440"/>
          </a:xfrm>
          <a:prstGeom prst="rect">
            <a:avLst/>
          </a:prstGeom>
          <a:ln>
            <a:noFill/>
          </a:ln>
        </p:spPr>
      </p:pic>
      <p:sp>
        <p:nvSpPr>
          <p:cNvPr id="176" name="TextShape 1"/>
          <p:cNvSpPr txBox="1"/>
          <p:nvPr/>
        </p:nvSpPr>
        <p:spPr>
          <a:xfrm>
            <a:off x="5004000" y="3158640"/>
            <a:ext cx="3956760" cy="1710000"/>
          </a:xfrm>
          <a:prstGeom prst="rect">
            <a:avLst/>
          </a:prstGeom>
          <a:noFill/>
          <a:ln>
            <a:noFill/>
          </a:ln>
        </p:spPr>
        <p:txBody>
          <a:bodyPr/>
          <a:p>
            <a:pPr marL="228600" indent="-182520">
              <a:lnSpc>
                <a:spcPct val="100000"/>
              </a:lnSpc>
              <a:spcBef>
                <a:spcPts val="439"/>
              </a:spcBef>
              <a:spcAft>
                <a:spcPts val="300"/>
              </a:spcAft>
              <a:buClr>
                <a:srgbClr val="c3260c"/>
              </a:buClr>
              <a:buSzPct val="130000"/>
              <a:buFont typeface="Georgia"/>
              <a:buChar char="*"/>
            </a:pPr>
            <a:r>
              <a:rPr b="0" lang="ru-RU" sz="2200" spc="-1" strike="noStrike">
                <a:solidFill>
                  <a:srgbClr val="000000"/>
                </a:solidFill>
                <a:latin typeface="Trebuchet MS"/>
              </a:rPr>
              <a:t>Фронтысь ыстэм гожтэтъёс</a:t>
            </a:r>
            <a:endParaRPr b="0" lang="ru-RU" sz="2200" spc="-1" strike="noStrike">
              <a:solidFill>
                <a:srgbClr val="404040"/>
              </a:solidFill>
              <a:latin typeface="Trebuchet MS"/>
            </a:endParaRPr>
          </a:p>
        </p:txBody>
      </p:sp>
      <p:pic>
        <p:nvPicPr>
          <p:cNvPr id="177" name="Picture 2" descr=""/>
          <p:cNvPicPr/>
          <p:nvPr/>
        </p:nvPicPr>
        <p:blipFill>
          <a:blip r:embed="rId4"/>
          <a:stretch/>
        </p:blipFill>
        <p:spPr>
          <a:xfrm>
            <a:off x="1043640" y="188640"/>
            <a:ext cx="3753720" cy="5429160"/>
          </a:xfrm>
          <a:prstGeom prst="rect">
            <a:avLst/>
          </a:prstGeom>
          <a:ln>
            <a:noFill/>
          </a:ln>
        </p:spPr>
      </p:pic>
      <p:pic>
        <p:nvPicPr>
          <p:cNvPr id="178" name="Picture 3" descr=""/>
          <p:cNvPicPr/>
          <p:nvPr/>
        </p:nvPicPr>
        <p:blipFill>
          <a:blip r:embed="rId5"/>
          <a:stretch/>
        </p:blipFill>
        <p:spPr>
          <a:xfrm>
            <a:off x="5004000" y="188640"/>
            <a:ext cx="3956760" cy="2969640"/>
          </a:xfrm>
          <a:prstGeom prst="rect">
            <a:avLst/>
          </a:prstGeom>
          <a:ln>
            <a:noFill/>
          </a:ln>
        </p:spPr>
      </p:pic>
      <p:sp>
        <p:nvSpPr>
          <p:cNvPr id="179" name="CustomShape 2"/>
          <p:cNvSpPr/>
          <p:nvPr/>
        </p:nvSpPr>
        <p:spPr>
          <a:xfrm>
            <a:off x="1043640" y="5618160"/>
            <a:ext cx="3753720" cy="639000"/>
          </a:xfrm>
          <a:prstGeom prst="rect">
            <a:avLst/>
          </a:prstGeom>
          <a:noFill/>
          <a:ln>
            <a:noFill/>
          </a:ln>
        </p:spPr>
        <p:style>
          <a:lnRef idx="0"/>
          <a:fillRef idx="0"/>
          <a:effectRef idx="0"/>
          <a:fontRef idx="minor"/>
        </p:style>
        <p:txBody>
          <a:bodyPr lIns="90000" rIns="90000" tIns="45000" bIns="45000"/>
          <a:p>
            <a:pPr>
              <a:lnSpc>
                <a:spcPct val="100000"/>
              </a:lnSpc>
            </a:pPr>
            <a:r>
              <a:rPr b="0" lang="ru-RU" sz="1800" spc="-1" strike="noStrike">
                <a:solidFill>
                  <a:srgbClr val="000000"/>
                </a:solidFill>
                <a:latin typeface="Trebuchet MS"/>
              </a:rPr>
              <a:t>Н. С. Байтеряков ожмаськиз танкист луыса</a:t>
            </a:r>
            <a:endParaRPr b="0" lang="ru-RU" sz="1800" spc="-1" strike="noStrike">
              <a:latin typeface="Arial"/>
            </a:endParaRPr>
          </a:p>
        </p:txBody>
      </p:sp>
    </p:spTree>
  </p:cSld>
  <mc:AlternateContent>
    <mc:Choice Requires="p14">
      <p:transition spd="slow" p14:dur="2000"/>
    </mc:Choice>
    <mc:Fallback>
      <p:transition spd="slow"/>
    </mc:Fallback>
  </mc:AlternateContent>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Slipstream</Template>
  <TotalTime>121</TotalTime>
  <Application>LibreOffice/6.1.3.2$Windows_X86_64 LibreOffice_project/86daf60bf00efa86ad547e59e09d6bb77c699acb</Application>
  <Words>495</Words>
  <Paragraphs>36</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2013-01-14T14:04:12Z</dcterms:created>
  <dc:creator>Милана</dc:creator>
  <dc:description/>
  <dc:language>ru-RU</dc:language>
  <cp:lastModifiedBy/>
  <dcterms:modified xsi:type="dcterms:W3CDTF">2024-02-12T15:48:50Z</dcterms:modified>
  <cp:revision>11</cp:revision>
  <dc:subject/>
  <dc:title>Николай Байтеряков (09</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0</vt:i4>
  </property>
  <property fmtid="{D5CDD505-2E9C-101B-9397-08002B2CF9AE}" pid="8" name="PresentationFormat">
    <vt:lpwstr>Экран (4:3)</vt:lpwstr>
  </property>
  <property fmtid="{D5CDD505-2E9C-101B-9397-08002B2CF9AE}" pid="9" name="ScaleCrop">
    <vt:bool>0</vt:bool>
  </property>
  <property fmtid="{D5CDD505-2E9C-101B-9397-08002B2CF9AE}" pid="10" name="ShareDoc">
    <vt:bool>0</vt:bool>
  </property>
  <property fmtid="{D5CDD505-2E9C-101B-9397-08002B2CF9AE}" pid="11" name="Slides">
    <vt:i4>18</vt:i4>
  </property>
</Properties>
</file>