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50" autoAdjust="0"/>
    <p:restoredTop sz="94601" autoAdjust="0"/>
  </p:normalViewPr>
  <p:slideViewPr>
    <p:cSldViewPr>
      <p:cViewPr varScale="1">
        <p:scale>
          <a:sx n="70" d="100"/>
          <a:sy n="70" d="100"/>
        </p:scale>
        <p:origin x="-4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1" y="332657"/>
            <a:ext cx="6777318" cy="1440159"/>
          </a:xfrm>
        </p:spPr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Консультация для родителей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«КНИГА - ЛУЧШИЙ ДРУГ»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7"/>
            <a:ext cx="633670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5805264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воспитатель МБОУ № 106 «Лазурный</a:t>
            </a:r>
            <a:r>
              <a:rPr lang="ru-RU" dirty="0" smtClean="0"/>
              <a:t>»</a:t>
            </a:r>
          </a:p>
          <a:p>
            <a:r>
              <a:rPr lang="ru-RU" dirty="0" err="1" smtClean="0"/>
              <a:t>Ганьшина</a:t>
            </a:r>
            <a:r>
              <a:rPr lang="ru-RU" smtClean="0"/>
              <a:t> А.В.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73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4104456" cy="5832648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литературы для чтения детям (4-5 лет)</a:t>
            </a:r>
          </a:p>
          <a:p>
            <a:pPr algn="l"/>
            <a:r>
              <a:rPr lang="ru-RU" sz="7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Русский фольклор</a:t>
            </a:r>
          </a:p>
          <a:p>
            <a:pPr algn="l"/>
            <a:r>
              <a:rPr lang="ru-RU" sz="7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Песенки, </a:t>
            </a:r>
            <a:r>
              <a:rPr lang="ru-RU" sz="72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sz="7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72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заклички</a:t>
            </a:r>
            <a:r>
              <a:rPr lang="ru-RU" sz="7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«Наш козел.»; «Зайчишка-трусишка.»: «Дон! Дон! Дон!», «Гуси, вы гуси.»; «Ножки, ножки, где вы были?.». «Сидит, сидит зайка.», «Кот на печку пошел.», «Сегодня день целый.», «</a:t>
            </a:r>
            <a:r>
              <a:rPr lang="ru-RU" sz="7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Барашеньки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.», «Идет лисичка по мосту.», «Солнышко - ведрышко.», «Иди, весна, иди, красна.».</a:t>
            </a:r>
          </a:p>
          <a:p>
            <a:pPr algn="l"/>
            <a:r>
              <a:rPr lang="ru-RU" sz="7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Сказки. 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«Про Иванушку-дурачка», обр. М. Горького; «Война грибов с ягодами», обр. В. Даля; «Сестрица Аленушка и братец Иванушка», обр. Л. Н. Толстого; «</a:t>
            </a:r>
            <a:r>
              <a:rPr lang="ru-RU" sz="7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Жихарка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обр. И. Карнауховой; «Лисичка-сестричка и волк», обр. 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М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Булатова; «Зимовье», обр. </a:t>
            </a: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И. 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Соколова- Микитова; «Лиса и козел», обр. О. </a:t>
            </a:r>
            <a:r>
              <a:rPr lang="ru-RU" sz="7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Капицы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«Привередница», «Лиса-лапотница», обр. В. Даля; «Петушок и бобовое зернышко», обр. О, </a:t>
            </a:r>
            <a:r>
              <a:rPr lang="ru-RU" sz="7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Капицы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6400" dirty="0" smtClean="0">
                <a:solidFill>
                  <a:srgbClr val="002060"/>
                </a:solidFill>
              </a:rPr>
              <a:t> </a:t>
            </a:r>
            <a:endParaRPr lang="ru-RU" sz="6400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6672"/>
            <a:ext cx="4320480" cy="5871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42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4104456" cy="5832648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6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Фольклор народов </a:t>
            </a:r>
            <a:r>
              <a:rPr lang="ru-RU" sz="6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мира</a:t>
            </a:r>
            <a:endParaRPr lang="ru-RU" sz="6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6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Песенки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«Рыбки», «Утята», франц., обр. Н. </a:t>
            </a:r>
            <a:r>
              <a:rPr lang="ru-RU" sz="6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Гернет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С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Гиппиус; «</a:t>
            </a:r>
            <a:r>
              <a:rPr lang="ru-RU" sz="6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Чив-чив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воробей», пер. с коми-</a:t>
            </a:r>
            <a:r>
              <a:rPr lang="ru-RU" sz="6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пермяц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В. Климова; «Пальцы», пер. с нем. Л, </a:t>
            </a:r>
            <a:r>
              <a:rPr lang="ru-RU" sz="6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Яхина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«Мешок», татар., пер. Р. </a:t>
            </a:r>
            <a:r>
              <a:rPr lang="ru-RU" sz="6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Ягофарова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пересказ Л. Кузьмина.</a:t>
            </a:r>
          </a:p>
          <a:p>
            <a:pPr algn="l"/>
            <a:r>
              <a:rPr lang="ru-RU" sz="6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Сказки. 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«Три поросенка», пер. с англ. С. Михалкова; «Заяц и еж», из сказок братьев Гримм, пер. с нем. А. Введенского, под ред. С. Маршака; «Красная Шапочка», из сказок Ш. Перро, пер. с франц. 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Т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6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Габбе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братья Гримм. "Бременские музыканты», нем., пер. В. Введенского, под ред. С. Маршака.</a:t>
            </a:r>
          </a:p>
          <a:p>
            <a:r>
              <a:rPr lang="ru-RU" sz="6400" dirty="0" smtClean="0">
                <a:solidFill>
                  <a:srgbClr val="002060"/>
                </a:solidFill>
              </a:rPr>
              <a:t> </a:t>
            </a:r>
            <a:endParaRPr lang="ru-RU" sz="6400" dirty="0">
              <a:solidFill>
                <a:srgbClr val="00206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417646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513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4104456" cy="5832648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>
                <a:solidFill>
                  <a:srgbClr val="002060"/>
                </a:solidFill>
              </a:rPr>
              <a:t> </a:t>
            </a:r>
            <a:r>
              <a:rPr lang="ru-RU" sz="8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Произведения поэтов и писателей России</a:t>
            </a:r>
          </a:p>
          <a:p>
            <a:pPr algn="l"/>
            <a:r>
              <a:rPr lang="ru-RU" sz="8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Поэзия</a:t>
            </a: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И. Бунин. «Листопад» (отрывок); А. Майков. «Осенние листья по ветру кружат.»; А. Пушкин. «Уж небо осенью дышало.» (из романа «Евгений Онегин»); А. Фет. «Мама! Глянь-ка из окошка.»; Я. Аким. «Первый снег»; А. </a:t>
            </a:r>
            <a:r>
              <a:rPr lang="ru-RU" sz="8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«Уехали»; С. </a:t>
            </a:r>
            <a:r>
              <a:rPr lang="ru-RU" sz="8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Дрожжия</a:t>
            </a:r>
            <a:r>
              <a:rPr lang="ru-RU" sz="8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«Улицей гуляет.» (из стихотворения «В крестьянской семье»); С. Есенин. «Поет зима — аукает.»; Н. Некрасов. «Не ветер бушует над бором.» (из поэмы «Мороз, Красный нос»); И. Суриков. «Зима»; С. Маршак. «Багаж», «Про все на свете», «Вот какой рассеянный», «Мяч»; С. Михалков. «Дядя Степа».</a:t>
            </a:r>
          </a:p>
          <a:p>
            <a:endParaRPr lang="ru-RU" sz="6400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41574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07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136904" cy="583264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9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Проза. 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Вересаев. «Братишка»; А. Введенский.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«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девочке Маше, собачке Петушке и о кошке Ниточке» (главы из книги); М. Зощенко. «Показательный ребенок»; К. Ушинский. «Бодливая корова»;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С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Воронин. «Воинственный Жако»; С. Георгиев. «Бабушкин садик»; Н. Носов. «Заплатка», «Затейники»; Л. Пантелеев. «На море» (глава из книги «Рассказы о Белочке и Тамарочке»); Бианки, «Подкидыш»;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Н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Сладков. «Неслух».</a:t>
            </a:r>
          </a:p>
          <a:p>
            <a:pPr algn="just"/>
            <a:r>
              <a:rPr lang="ru-RU" sz="9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Литературные сказки. 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 Горький. «</a:t>
            </a:r>
            <a:r>
              <a:rPr lang="ru-RU" sz="9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Воробьишко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»;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В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Осеева. «Волшебная иголочка»; Р. </a:t>
            </a:r>
            <a:r>
              <a:rPr lang="ru-RU" sz="9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Сеф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«Сказка о кругленьких и длинненьких человечках»; К. Чуковский. «Телефон», «</a:t>
            </a:r>
            <a:r>
              <a:rPr lang="ru-RU" sz="9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Тараканище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9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Федорино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горе»; Носов. «Приключения Незнайки и его друзей» (главы из книги); Д. Мамин-Сибиряк. «Сказка про Комара Комаровича — Длинный Нос и про Мохнатого Мишу — Короткий Хвост»; В. Бианки. «Первая охота»; </a:t>
            </a:r>
            <a:r>
              <a:rPr lang="ru-RU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Д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Самойлов. «У слоненка день рождения».</a:t>
            </a:r>
          </a:p>
          <a:p>
            <a:pPr algn="just"/>
            <a:r>
              <a:rPr lang="ru-RU" sz="9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Басни. </a:t>
            </a:r>
            <a:r>
              <a:rPr lang="ru-RU" sz="9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Л. Толстой. «Отец приказал сыновьям.», «Мальчик стерег овец.», «Хотела галка пить.».</a:t>
            </a:r>
          </a:p>
          <a:p>
            <a:endParaRPr lang="ru-RU" sz="6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06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136904" cy="5832648"/>
          </a:xfrm>
        </p:spPr>
        <p:txBody>
          <a:bodyPr>
            <a:normAutofit fontScale="32500" lnSpcReduction="20000"/>
          </a:bodyPr>
          <a:lstStyle/>
          <a:p>
            <a:pPr algn="just"/>
            <a:r>
              <a:rPr lang="ru-RU" sz="7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Произведения поэтов и писателей разных </a:t>
            </a:r>
            <a:r>
              <a:rPr lang="ru-RU" sz="7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стран</a:t>
            </a:r>
          </a:p>
          <a:p>
            <a:pPr algn="just"/>
            <a:endParaRPr lang="ru-RU" sz="7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7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Поэзия. 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Витка. «Считалочка», пер. с белорус. </a:t>
            </a:r>
            <a:r>
              <a:rPr lang="ru-RU" sz="7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И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Токмаковой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Ю.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Тувим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«Чудеса», пер. с польск. </a:t>
            </a:r>
            <a:r>
              <a:rPr lang="ru-RU" sz="7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В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Приходько; «Про пана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Трулялинского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пересказ с польск. Б.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Заходера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Ф.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Грубин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«Слезы», пер. с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чеш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7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Солоновича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С.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Вангели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«Подснежники» (главы из книги «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Гугуцэ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капитан корабля», пер. с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молд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7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В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Берестова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7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Литературные сказки. 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Милн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«Винни-Пух и все-все-все» (главы из книги, пер. с англ. Б.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Заходера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7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Э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Блайтон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«Знаменитый утенок Тим» (главы из книги, пер. с англ. Э. Паперной; Т.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Эгнер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«Приключения в лесу Елки-на-Горке» (главы из книги, пер. с норв. </a:t>
            </a:r>
            <a:r>
              <a:rPr lang="ru-RU" sz="7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Л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Брауде; Д.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Биссет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«Про мальчика, который рычал на тигров», пер. с англ. Н.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Шерепгевской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Э. Хогарт. «Мафии и его веселые друзья» (главы из книги, пер. с англ. О. Образцовой и Н. </a:t>
            </a:r>
            <a:r>
              <a:rPr lang="ru-RU" sz="7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Шанько</a:t>
            </a:r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6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6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4104456" cy="6048672"/>
          </a:xfrm>
        </p:spPr>
        <p:txBody>
          <a:bodyPr>
            <a:normAutofit fontScale="32500" lnSpcReduction="20000"/>
          </a:bodyPr>
          <a:lstStyle/>
          <a:p>
            <a:r>
              <a:rPr lang="ru-RU" sz="7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обращения с книгой</a:t>
            </a:r>
          </a:p>
          <a:p>
            <a:pPr algn="l"/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Посмотрел книгу – положи на место</a:t>
            </a:r>
          </a:p>
          <a:p>
            <a:pPr algn="l"/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Если хочешь посмотреть книгу, проверь руки – чистые ли они</a:t>
            </a:r>
          </a:p>
          <a:p>
            <a:pPr algn="l"/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Книгу рассматривать только за столом, учите ребёнка правильно листать книгу с правого верхнего угла, не смачивая палец слюной, не сминать страницы</a:t>
            </a:r>
          </a:p>
          <a:p>
            <a:pPr algn="l"/>
            <a:r>
              <a:rPr lang="ru-RU" sz="7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Не разрешайте обращаться небрежно даже с ненужной книгой. А тем более вырезать картинки из нее.</a:t>
            </a:r>
          </a:p>
          <a:p>
            <a:endParaRPr lang="ru-RU" sz="6400" dirty="0">
              <a:solidFill>
                <a:srgbClr val="00206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04664"/>
            <a:ext cx="432048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44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764704"/>
            <a:ext cx="4320480" cy="554461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i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</a:t>
            </a:r>
            <a:r>
              <a:rPr lang="ru-RU" i="1" dirty="0">
                <a:solidFill>
                  <a:srgbClr val="C00000"/>
                </a:solidFill>
              </a:rPr>
              <a:t>"Если вы хотите, чтобы ваши дети были умными - читайте им сказки. Если вы хотите, чтобы они были еще умнее - читайте им больше сказок"  </a:t>
            </a:r>
            <a:endParaRPr lang="ru-RU" i="1" dirty="0" smtClean="0">
              <a:solidFill>
                <a:srgbClr val="C00000"/>
              </a:solidFill>
            </a:endParaRPr>
          </a:p>
          <a:p>
            <a:pPr algn="l"/>
            <a:r>
              <a:rPr lang="ru-RU" i="1" dirty="0">
                <a:solidFill>
                  <a:srgbClr val="C00000"/>
                </a:solidFill>
              </a:rPr>
              <a:t> </a:t>
            </a:r>
            <a:r>
              <a:rPr lang="ru-RU" i="1" dirty="0" smtClean="0">
                <a:solidFill>
                  <a:srgbClr val="C00000"/>
                </a:solidFill>
              </a:rPr>
              <a:t>                    Альберт </a:t>
            </a:r>
            <a:r>
              <a:rPr lang="ru-RU" i="1" dirty="0">
                <a:solidFill>
                  <a:srgbClr val="C00000"/>
                </a:solidFill>
              </a:rPr>
              <a:t>Эйнштейн</a:t>
            </a:r>
          </a:p>
          <a:p>
            <a:pPr algn="l"/>
            <a:endParaRPr lang="ru-RU" sz="2000" dirty="0" smtClean="0">
              <a:solidFill>
                <a:srgbClr val="002060"/>
              </a:solidFill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    </a:t>
            </a:r>
            <a:r>
              <a:rPr lang="ru-RU" dirty="0" smtClean="0">
                <a:solidFill>
                  <a:srgbClr val="002060"/>
                </a:solidFill>
              </a:rPr>
              <a:t>Всем </a:t>
            </a:r>
            <a:r>
              <a:rPr lang="ru-RU" dirty="0">
                <a:solidFill>
                  <a:srgbClr val="002060"/>
                </a:solidFill>
              </a:rPr>
              <a:t>родителям хочется, чтобы их дети были любопытными и стремились к знаниям, и, как результат, достигли бы успеха в жизни. Одним из лучших средств развития во все времена являлись книги. Принимая во внимание ведущую роль книги в развитии ребёнка, перед родителями и педагогами стоит задача научить любить книгу.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32039" y="548680"/>
            <a:ext cx="3672409" cy="5472608"/>
          </a:xfrm>
        </p:spPr>
        <p:txBody>
          <a:bodyPr/>
          <a:lstStyle/>
          <a:p>
            <a:endParaRPr lang="ru-RU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48680"/>
            <a:ext cx="381000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16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4464496" cy="6192688"/>
          </a:xfrm>
        </p:spPr>
        <p:txBody>
          <a:bodyPr>
            <a:normAutofit fontScale="25000" lnSpcReduction="20000"/>
          </a:bodyPr>
          <a:lstStyle/>
          <a:p>
            <a:r>
              <a:rPr lang="ru-RU" i="1" dirty="0"/>
              <a:t>   </a:t>
            </a:r>
            <a:r>
              <a:rPr lang="ru-RU" i="1" dirty="0" smtClean="0"/>
              <a:t>  </a:t>
            </a:r>
            <a:r>
              <a:rPr lang="ru-RU" sz="11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Почему </a:t>
            </a:r>
            <a:r>
              <a:rPr lang="ru-RU" sz="11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полезно читать детям </a:t>
            </a:r>
            <a:r>
              <a:rPr lang="ru-RU" sz="11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книги</a:t>
            </a:r>
          </a:p>
          <a:p>
            <a:pPr algn="just"/>
            <a:endParaRPr lang="ru-RU" sz="7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Какой 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ребенок не хочет засыпать под интересную историю рассказанную мамой или папой? Однако,  современный ритм жизни человека (родителя) можно сравнить с полетом самолета……очень быстрый. </a:t>
            </a:r>
            <a:endParaRPr lang="ru-RU" sz="7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endParaRPr lang="ru-RU" sz="7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7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Современный </a:t>
            </a:r>
            <a:r>
              <a:rPr lang="ru-RU" sz="7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 пребывает в условиях постоянного не столько физического, сколько интеллектуального и эмоционального напряжения. Многие родители слишком заняты, чтобы выделить время для чтения перед сном и позволяют детям проводить свободное время у телевизора или компьютера. Тем не менее, любой родитель не должен пропустить чтение.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01008"/>
            <a:ext cx="374441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672"/>
            <a:ext cx="374441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7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80920" cy="6192688"/>
          </a:xfrm>
        </p:spPr>
        <p:txBody>
          <a:bodyPr>
            <a:normAutofit/>
          </a:bodyPr>
          <a:lstStyle/>
          <a:p>
            <a:r>
              <a:rPr lang="ru-RU" i="1" dirty="0"/>
              <a:t>   </a:t>
            </a:r>
            <a:r>
              <a:rPr lang="ru-RU" i="1" dirty="0" smtClean="0"/>
              <a:t>  </a:t>
            </a:r>
            <a:endParaRPr lang="ru-RU" sz="64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474345"/>
            <a:ext cx="82089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Именно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 читают ребенку его первые книги, оказывают влияние на формирование его предпочтений и читательских вкусов. Читать нужно вместе с ребенком: берите книгу, садитесь рядом и читайте. Когда систематически книги читаются вслух, то со временем ребенок начинает понимать структуру произведения: где начало и конец произведения, как развивается сюжет.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У ребенка развивается логическое мышление, благодаря чтению ребенок учится правильно составлять предложения, его словарный запас расширяется, развивается воображение.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Кроме того, у ребенка формируется умение слушать, а это очень важное качество. Опыт показывает, что те дети, которым читали книги в детстве, рассказывали сказки, став взрослыми, много читают.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90665"/>
            <a:ext cx="3600400" cy="256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98637"/>
            <a:ext cx="4242792" cy="259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11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80920" cy="6192688"/>
          </a:xfrm>
        </p:spPr>
        <p:txBody>
          <a:bodyPr>
            <a:normAutofit fontScale="77500" lnSpcReduction="20000"/>
          </a:bodyPr>
          <a:lstStyle/>
          <a:p>
            <a:r>
              <a:rPr lang="ru-RU" sz="3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Зачем читать детям книги?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имеют огромную потребность, чтобы родители читали им вслух. Для благополучного развития ребенка, семейное чтение очень значимо, и не только пока ребенок сам не умеет читать, но и в более позднем возрасте. Дети с нетерпением ждут, когда же у мамы или папы найдется для них время.</a:t>
            </a:r>
          </a:p>
          <a:p>
            <a:pPr algn="just"/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Когда родители читают то, что интересно ребенку и готовы обсуждать с ним значимые для него темы, стремятся как можно лучше понять его взгляды, у ребенка формируется представление о себе как о значимой личности, чьи потребности и интересы важны (так как им уделяют внимание такие важные люди – родители).</a:t>
            </a:r>
          </a:p>
          <a:p>
            <a:pPr algn="just"/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Ребенок, совместно с героем переживает его неудачи и победы, преодолевает страхи и трудности на пути к поставленной цели. Тем самым, освобождаясь от своих собственных страхов и негативных переживаний.</a:t>
            </a:r>
          </a:p>
          <a:p>
            <a:pPr algn="just"/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Через книгу ребенок воспринимает различные модели поведения (как дружить, как добиваться цели, как решать конфликты, которые могут быть эффективны в различных жизненных ситуациях.</a:t>
            </a:r>
          </a:p>
          <a:p>
            <a:pPr algn="just"/>
            <a:r>
              <a:rPr lang="ru-RU" sz="2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Наибольший эффект может быть достигнут, если, чтение дополняется также совместным обсуждением, кто и что вынес для себя, что понравилось, что было близко, напугало, позабавило. Родители могут помочь ребенку увидеть аналоги прочитанного с его собственной жизнью.</a:t>
            </a:r>
          </a:p>
          <a:p>
            <a:r>
              <a:rPr lang="ru-RU" i="1" dirty="0" smtClean="0"/>
              <a:t>     </a:t>
            </a:r>
            <a:endParaRPr lang="ru-RU" sz="6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89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80920" cy="6192688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6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ВИКТОРИНА «ЮМОРИСТИЧЕСКАЯ»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Кто из героев русской - народной сказки был хлебобулочным изделием? (Колобок)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Назовите героиню русской народной сказки, которая была сельскохозяйственным продуктом (Репка).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Кто из сказочных героев очень любил поговорку «Одна голова хорошо, а две лучше?» (Змей Горыныч)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В какой русской народной сказке решаются проблемы жилья, или, говоря умным взрослым языком, проблемы жилищно – коммунального хозяйства? (Теремок)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В какой русской – народной сказке брат не послушал сестру, один раз нарушил санитарно-гигиенические правила и жестоко поплатился за это? (Сестрица Аленушка и братец Иванушка).</a:t>
            </a:r>
          </a:p>
          <a:p>
            <a:endParaRPr lang="ru-RU" sz="6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91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80920" cy="6192688"/>
          </a:xfrm>
        </p:spPr>
        <p:txBody>
          <a:bodyPr>
            <a:normAutofit fontScale="32500" lnSpcReduction="20000"/>
          </a:bodyPr>
          <a:lstStyle/>
          <a:p>
            <a:pPr algn="l"/>
            <a:endParaRPr lang="ru-RU" sz="6400" dirty="0" smtClean="0">
              <a:solidFill>
                <a:srgbClr val="002060"/>
              </a:solidFill>
            </a:endParaRPr>
          </a:p>
          <a:p>
            <a:pPr algn="l"/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Назовите героиню французской сказки, которая занималась неквалифицированным трудом, чистила печки и убиралась в доме. Как ее за это прозвали? (Золушка).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Назовите героиню французской сказки, которая получила свое прозвище благодаря головному убору? (Красная Шапочка).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Что за герой французской сказки очень любил обувь и как его за это прозвали? (Кот в сапогах).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Какой вид энергии использовала Баба Яга, летая в ступе? (Нечистая сила).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10. Назовите героя известной сказки (автор сказки – русский поэт, который в конце получает черепно – мозговую травму, теряет дар речи и сходит с ума. (Поп, в «Сказке о попе и о работнике его </a:t>
            </a:r>
            <a:r>
              <a:rPr lang="ru-RU" sz="6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Балде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А. С. Пушкина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/>
            <a:endParaRPr lang="ru-RU" sz="6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6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Таким образом делаем вывод, что роль чтения в развитии детей очень велика. Чтение оказывает огромное влияние на интеллектуальное, умственное, психологическое развитие ребенка.</a:t>
            </a:r>
          </a:p>
          <a:p>
            <a:endParaRPr lang="ru-RU" sz="6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34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80920" cy="6192688"/>
          </a:xfrm>
        </p:spPr>
        <p:txBody>
          <a:bodyPr>
            <a:normAutofit fontScale="32500" lnSpcReduction="20000"/>
          </a:bodyPr>
          <a:lstStyle/>
          <a:p>
            <a:pPr algn="l"/>
            <a:endParaRPr lang="ru-RU" sz="6400" dirty="0" smtClean="0">
              <a:solidFill>
                <a:srgbClr val="002060"/>
              </a:solidFill>
            </a:endParaRPr>
          </a:p>
          <a:p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Памятка для родителей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Показывайте ребёнку, что чтение вслух доставляет вам удовольствие. Ребёнок это почувствует и утратит интерес к чтению.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Во время чтения сохраняйте зрительный контакт с ребёнком.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Читайте детям неторопливо, но и не монотонно, старайтесь передать музыку ритмической речи.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4.Играйте голосом: читайте то быстрее, то медленнее, то громко, то тихо - в зависимости от содержания текста. Читая детям стихи и сказки, старайтесь передать голосом характер персонажей, а также смешную или грустную ситуацию, но не «перебарщивайте».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Сокращайте текст, если он явно слишком длинный. В таком случае не надо читать всё до конца, ребёнок всё равно перестаёт воспринимать услышанное. Коротко перескажите окончание.</a:t>
            </a:r>
          </a:p>
          <a:p>
            <a:pPr algn="l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Читайте сказки всегда, когда ребёнок хочет их слушать.</a:t>
            </a:r>
          </a:p>
        </p:txBody>
      </p:sp>
    </p:spTree>
    <p:extLst>
      <p:ext uri="{BB962C8B-B14F-4D97-AF65-F5344CB8AC3E}">
        <p14:creationId xmlns:p14="http://schemas.microsoft.com/office/powerpoint/2010/main" val="388683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80920" cy="6192688"/>
          </a:xfrm>
        </p:spPr>
        <p:txBody>
          <a:bodyPr>
            <a:normAutofit fontScale="32500" lnSpcReduction="20000"/>
          </a:bodyPr>
          <a:lstStyle/>
          <a:p>
            <a:pPr algn="just"/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Читайте ребёнку вслух каждый день, сделайте из этого любимый семейный ритуал. Непременно продолжайте совместное чтение и тогда, когда ребёнок научится читать: ценность хорошей книги зависит во многом от того, как отнеслись к книге родители и найдут ли для неё должное место в своей семейной библиотеке.</a:t>
            </a:r>
          </a:p>
          <a:p>
            <a:pPr algn="just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Позвольте ребёнку самому выбирать 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книги.</a:t>
            </a:r>
          </a:p>
          <a:p>
            <a:pPr algn="just"/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Чаще 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ходите с ребёнком в книжный магазин, в библиотеку. Покупать книги следует постепенно, выбирая то, что интересует детей, что им понятно.</a:t>
            </a:r>
          </a:p>
          <a:p>
            <a:pPr algn="just"/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10. Читайте вслух или пересказывайте ребёнку книги, которые вам самим нравились в детстве. Прежде, чем прочитать ребёнку незнакомую вам книгу, попробуйте прочитать её сами, чтобы направить внимание ребёнка в нужное русло.</a:t>
            </a:r>
          </a:p>
          <a:p>
            <a:pPr algn="just"/>
            <a:r>
              <a:rPr lang="ru-RU" sz="6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ru-RU" sz="6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отрывайте ребёнка от чтения или рассматривания книжки с картинками</a:t>
            </a:r>
          </a:p>
          <a:p>
            <a:r>
              <a:rPr lang="ru-RU" sz="6400" dirty="0" smtClean="0">
                <a:solidFill>
                  <a:srgbClr val="002060"/>
                </a:solidFill>
              </a:rPr>
              <a:t> </a:t>
            </a:r>
            <a:endParaRPr lang="ru-RU" sz="6400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81128"/>
            <a:ext cx="3168352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47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155</TotalTime>
  <Words>2100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                                        Консультация для родителей «КНИГА - ЛУЧШИЙ ДРУГ»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16</cp:revision>
  <dcterms:created xsi:type="dcterms:W3CDTF">2021-01-27T16:04:30Z</dcterms:created>
  <dcterms:modified xsi:type="dcterms:W3CDTF">2024-02-12T10:55:05Z</dcterms:modified>
</cp:coreProperties>
</file>