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6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94660"/>
  </p:normalViewPr>
  <p:slideViewPr>
    <p:cSldViewPr>
      <p:cViewPr varScale="1">
        <p:scale>
          <a:sx n="74" d="100"/>
          <a:sy n="74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052736"/>
            <a:ext cx="8460432" cy="2304256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Презентация на тему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Экспериментальная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деятельность «Свойства льда». Младшая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группа»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5733256"/>
            <a:ext cx="433199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 algn="ctr"/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Ковалевская Е.А.</a:t>
            </a:r>
            <a:endParaRPr lang="ru-RU" sz="2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91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1858"/>
            <a:ext cx="8352928" cy="88686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Ребята поняли ещё один принцип, от горячей воды лёд тает быстрее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69063"/>
            <a:ext cx="8136904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0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955" y="116632"/>
            <a:ext cx="8476089" cy="7920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Ну, а некоторые кусочки льда, мы взяли на прогулку, и убедились ещё раз, что на морозе лёд действительно не тает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52736"/>
            <a:ext cx="7308304" cy="548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18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342500" cy="36004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 занятия дети получили знания и массу удовольствия!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55" y="548680"/>
            <a:ext cx="8476089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11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88640"/>
            <a:ext cx="5637010" cy="882119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- Формировать у дошкольников представление о процессе образования льда, рассматривать лёд и его свойства, формировать умение проводить опыты, развивать умение высказывать собственное мнение.</a:t>
            </a:r>
          </a:p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- Исследовать свойства льда: холодный, скользкий, тает в тепле.</a:t>
            </a:r>
          </a:p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- Активизация словаря</a:t>
            </a:r>
          </a:p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- Воспитывать доброжелательное отношение друг к другу. </a:t>
            </a:r>
          </a:p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Ребята узнали, что</a:t>
            </a:r>
          </a:p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 -лёд холодный, скользкий, твердый.</a:t>
            </a:r>
          </a:p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- Лед быстрее растает в горячей воде чем в холодной.</a:t>
            </a:r>
          </a:p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-На морозе вода превращается в лёд.</a:t>
            </a:r>
          </a:p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-С помощью красок, лёд можно сделать цветным.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96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4924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Формировать у дошкольников представление о процессе образования льда, рассматривать лёд и его свойства, формировать умение проводить опыты, развивать умение высказывать собственное мнение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Исследовать свойства льда: холодный, скользкий, тает в тепле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Активизация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словаря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Воспитывать доброжелательное отношение друг к другу.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Ребята узнали, что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-лёд холодный, скользкий, твердый.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Лед быстрее растает в горячей воде чем в холодной.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-На морозе вода превращается в лёд.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-С помощью красок, лёд можно сделать цветным.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98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044"/>
            <a:ext cx="9144000" cy="1256715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раннем возрасте наиболее важно привить детям интерес к экспериментированию, любознательность.  Вот и в нашей группе  прошла экспериментальная деятельность « Свойства льда»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8496944" cy="544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9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Мы с ребятами акварелью раскрасили воду в баночках, затем окрашенную воду разлили по формочкам для льда и отправили замерзать на мороз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58283" y="1766061"/>
            <a:ext cx="5196069" cy="4176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18959" y="1850817"/>
            <a:ext cx="517057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83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2045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Ребята поняли, что при морозе вода замерзает и превращается в лёд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8280920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78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55576" y="18941"/>
            <a:ext cx="7560840" cy="98318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Следующий наш опыт был «превращение» льда в воду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24744"/>
            <a:ext cx="7560840" cy="537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34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985" y="-171400"/>
            <a:ext cx="8928992" cy="138301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положили на поднос цветные фигурки льда, и стали по очереди поливать их водой. Некоторые фигурки мы поливали холодной водой, а некоторые горячей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340768"/>
            <a:ext cx="7308304" cy="533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29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48680"/>
            <a:ext cx="7308304" cy="548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26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246</Words>
  <Application>Microsoft Office PowerPoint</Application>
  <PresentationFormat>Экран (4:3)</PresentationFormat>
  <Paragraphs>22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на тему: «Экспериментальная деятельность «Свойства льда». Младшая группа» </vt:lpstr>
      <vt:lpstr>Презентация PowerPoint</vt:lpstr>
      <vt:lpstr>Цель:  - Формировать у дошкольников представление о процессе образования льда, рассматривать лёд и его свойства, формировать умение проводить опыты, развивать умение высказывать собственное мнение.  - Исследовать свойства льда: холодный, скользкий, тает в тепле.  - Активизация словаря  - Воспитывать доброжелательное отношение друг к другу.   Ребята узнали, что  -лёд холодный, скользкий, твердый. - Лед быстрее растает в горячей воде чем в холодной. -На морозе вода превращается в лёд. -С помощью красок, лёд можно сделать цветным.  </vt:lpstr>
      <vt:lpstr>В раннем возрасте наиболее важно привить детям интерес к экспериментированию, любознательность.  Вот и в нашей группе  прошла экспериментальная деятельность « Свойства льда» </vt:lpstr>
      <vt:lpstr>Мы с ребятами акварелью раскрасили воду в баночках, затем окрашенную воду разлили по формочкам для льда и отправили замерзать на мороз</vt:lpstr>
      <vt:lpstr>Ребята поняли, что при морозе вода замерзает и превращается в лёд</vt:lpstr>
      <vt:lpstr>Следующий наш опыт был «превращение» льда в воду</vt:lpstr>
      <vt:lpstr>Мы положили на поднос цветные фигурки льда, и стали по очереди поливать их водой. Некоторые фигурки мы поливали холодной водой, а некоторые горячей</vt:lpstr>
      <vt:lpstr>Презентация PowerPoint</vt:lpstr>
      <vt:lpstr>Ребята поняли ещё один принцип, от горячей воды лёд тает быстрее</vt:lpstr>
      <vt:lpstr>Ну, а некоторые кусочки льда, мы взяли на прогулку, и убедились ещё раз, что на морозе лёд действительно не тает</vt:lpstr>
      <vt:lpstr>От занятия дети получили знания и массу удовольствия!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«Экспериментальная деятельность «Свойства льда». Младшая группа» </dc:title>
  <dc:creator>user</dc:creator>
  <cp:lastModifiedBy>user</cp:lastModifiedBy>
  <cp:revision>5</cp:revision>
  <dcterms:created xsi:type="dcterms:W3CDTF">2024-02-12T10:47:52Z</dcterms:created>
  <dcterms:modified xsi:type="dcterms:W3CDTF">2024-02-12T11:37:33Z</dcterms:modified>
</cp:coreProperties>
</file>