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57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02ED-BA8E-4D31-B8CB-28ADD657F093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BB8CC7C-2189-4542-AD65-0BF16DD03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02ED-BA8E-4D31-B8CB-28ADD657F093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CC7C-2189-4542-AD65-0BF16DD03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02ED-BA8E-4D31-B8CB-28ADD657F093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CC7C-2189-4542-AD65-0BF16DD03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02ED-BA8E-4D31-B8CB-28ADD657F093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BB8CC7C-2189-4542-AD65-0BF16DD03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02ED-BA8E-4D31-B8CB-28ADD657F093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CC7C-2189-4542-AD65-0BF16DD03B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02ED-BA8E-4D31-B8CB-28ADD657F093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CC7C-2189-4542-AD65-0BF16DD03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02ED-BA8E-4D31-B8CB-28ADD657F093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BB8CC7C-2189-4542-AD65-0BF16DD03B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02ED-BA8E-4D31-B8CB-28ADD657F093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CC7C-2189-4542-AD65-0BF16DD03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02ED-BA8E-4D31-B8CB-28ADD657F093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CC7C-2189-4542-AD65-0BF16DD03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02ED-BA8E-4D31-B8CB-28ADD657F093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CC7C-2189-4542-AD65-0BF16DD03B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802ED-BA8E-4D31-B8CB-28ADD657F093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CC7C-2189-4542-AD65-0BF16DD03B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B802ED-BA8E-4D31-B8CB-28ADD657F093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BB8CC7C-2189-4542-AD65-0BF16DD03B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1032" y="1124744"/>
            <a:ext cx="8712968" cy="936103"/>
          </a:xfrm>
        </p:spPr>
        <p:txBody>
          <a:bodyPr>
            <a:noAutofit/>
          </a:bodyPr>
          <a:lstStyle/>
          <a:p>
            <a:r>
              <a:rPr lang="ru-RU" sz="3600" dirty="0" err="1" smtClean="0"/>
              <a:t>Экоферма</a:t>
            </a:r>
            <a:r>
              <a:rPr lang="ru-RU" sz="3600" dirty="0" smtClean="0"/>
              <a:t> для крупного рогатого скота с цифровым управлением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3429000"/>
            <a:ext cx="3528392" cy="1536576"/>
          </a:xfrm>
        </p:spPr>
        <p:txBody>
          <a:bodyPr>
            <a:normAutofit/>
          </a:bodyPr>
          <a:lstStyle/>
          <a:p>
            <a:r>
              <a:rPr lang="ru-RU" dirty="0" smtClean="0"/>
              <a:t>Авторы проекта: </a:t>
            </a:r>
          </a:p>
          <a:p>
            <a:r>
              <a:rPr lang="ru-RU" dirty="0" err="1" smtClean="0"/>
              <a:t>Веклич</a:t>
            </a:r>
            <a:r>
              <a:rPr lang="ru-RU" dirty="0" smtClean="0"/>
              <a:t> Марк, 10 лет,     </a:t>
            </a:r>
          </a:p>
          <a:p>
            <a:r>
              <a:rPr lang="ru-RU" dirty="0" smtClean="0"/>
              <a:t>Котов Роман, 9 лет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332656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Подпорожский</a:t>
            </a:r>
            <a:r>
              <a:rPr lang="ru-RU" sz="2800" dirty="0" smtClean="0"/>
              <a:t> центр детского творчества</a:t>
            </a:r>
            <a:endParaRPr lang="ru-RU" sz="2800" dirty="0"/>
          </a:p>
        </p:txBody>
      </p:sp>
      <p:pic>
        <p:nvPicPr>
          <p:cNvPr id="5" name="Picture 2" descr="C:\Users\zit_l\Desktop\2023-2024\кудрово\сортировка корма\bL-wbMivHh8.jpg"/>
          <p:cNvPicPr>
            <a:picLocks noChangeAspect="1" noChangeArrowheads="1"/>
          </p:cNvPicPr>
          <p:nvPr/>
        </p:nvPicPr>
        <p:blipFill>
          <a:blip r:embed="rId2" cstate="print"/>
          <a:srcRect t="14524" r="404"/>
          <a:stretch>
            <a:fillRect/>
          </a:stretch>
        </p:blipFill>
        <p:spPr bwMode="auto">
          <a:xfrm>
            <a:off x="251520" y="2852936"/>
            <a:ext cx="4608512" cy="2966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2050" name="Picture 2" descr="C:\Users\zit_l\Desktop\2023-2024\кудрово\сортировка корма\5aAjD-CRd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916832"/>
            <a:ext cx="3528392" cy="47045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err="1" smtClean="0"/>
              <a:t>Экоферма</a:t>
            </a:r>
            <a:r>
              <a:rPr lang="ru-RU" dirty="0" smtClean="0"/>
              <a:t> для крупного рогатого скота - это сельскохозяйственное предприятие, которое специализируется по содержанию и разведению крупного рогатого скота, такого как коровы, быки и бычки. Она отличается от обычной фермы тем, что  придерживается принципов экологически чистого и устойчивого сельского хозяйства. </a:t>
            </a:r>
            <a:r>
              <a:rPr lang="ru-RU" dirty="0" err="1" smtClean="0"/>
              <a:t>Экоферма</a:t>
            </a:r>
            <a:r>
              <a:rPr lang="ru-RU" dirty="0" smtClean="0"/>
              <a:t> для крупного рогатого скота стремится максимально обеспечить здоровье и благополучие животных. Для этого модель нашего проекта предлагает линию по кормлению животных.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1684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	</a:t>
            </a:r>
            <a:r>
              <a:rPr lang="ru-RU" b="1" dirty="0" smtClean="0"/>
              <a:t>	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700808"/>
            <a:ext cx="7920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 ферму поступает корм. Но, к большому сожалению, он не всегда надлежащего качества. Для полного контроля корма без </a:t>
            </a:r>
            <a:r>
              <a:rPr lang="en-US" sz="2800" dirty="0" err="1" smtClean="0"/>
              <a:t>искусственных</a:t>
            </a:r>
            <a:r>
              <a:rPr lang="en-US" sz="2800" dirty="0" smtClean="0"/>
              <a:t> </a:t>
            </a:r>
            <a:r>
              <a:rPr lang="en-US" sz="2800" dirty="0" err="1" smtClean="0"/>
              <a:t>добавок</a:t>
            </a:r>
            <a:r>
              <a:rPr lang="en-US" sz="2800" dirty="0" smtClean="0"/>
              <a:t>, </a:t>
            </a:r>
            <a:r>
              <a:rPr lang="en-US" sz="2800" dirty="0" err="1" smtClean="0"/>
              <a:t>гормонов</a:t>
            </a:r>
            <a:r>
              <a:rPr lang="en-US" sz="2800" dirty="0" smtClean="0"/>
              <a:t> </a:t>
            </a:r>
            <a:r>
              <a:rPr lang="en-US" sz="2800" dirty="0" err="1" smtClean="0"/>
              <a:t>роста</a:t>
            </a:r>
            <a:r>
              <a:rPr lang="en-US" sz="2800" dirty="0" smtClean="0"/>
              <a:t> </a:t>
            </a:r>
            <a:r>
              <a:rPr lang="en-US" sz="2800" dirty="0" err="1" smtClean="0"/>
              <a:t>или</a:t>
            </a:r>
            <a:r>
              <a:rPr lang="en-US" sz="2800" dirty="0" smtClean="0"/>
              <a:t> </a:t>
            </a:r>
            <a:r>
              <a:rPr lang="en-US" sz="2800" dirty="0" err="1" smtClean="0"/>
              <a:t>пестицидов</a:t>
            </a:r>
            <a:r>
              <a:rPr lang="ru-RU" sz="2800" dirty="0" smtClean="0"/>
              <a:t> используется спецтехника, которая снабжена специальным датчиком.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25488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Разработать и запрограммировать альтернативную модель автоматизированной линии для отбора качественного корма для крупного рогатого скота.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познакомиться </a:t>
            </a:r>
            <a:r>
              <a:rPr lang="ru-RU" dirty="0" smtClean="0"/>
              <a:t>с правильным рационом питания крупного рогатого скота; </a:t>
            </a:r>
          </a:p>
          <a:p>
            <a:pPr lvl="0"/>
            <a:r>
              <a:rPr lang="ru-RU" dirty="0" smtClean="0"/>
              <a:t>проанализировать возможные способы устранения использования не качественного корма;</a:t>
            </a:r>
          </a:p>
          <a:p>
            <a:pPr lvl="0"/>
            <a:r>
              <a:rPr lang="ru-RU" dirty="0" smtClean="0"/>
              <a:t>сконструировать и запрограммировать модель линии.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500" dirty="0" smtClean="0"/>
              <a:t>Описание работы модели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Машина по распознаванию качественного питания движется вдоль склада, где хранится корм. </a:t>
            </a:r>
            <a:br>
              <a:rPr lang="ru-RU" dirty="0" smtClean="0"/>
            </a:br>
            <a:r>
              <a:rPr lang="ru-RU" dirty="0" smtClean="0"/>
              <a:t>Её задача выбрать качественные рулоны</a:t>
            </a:r>
          </a:p>
          <a:p>
            <a:r>
              <a:rPr lang="ru-RU" dirty="0" smtClean="0"/>
              <a:t>с помощью датчика (в нашем случае – тюки черного цвета некачественный корм, а белого – качественный). Выбранная продукция отправляется специальной техникой на погрузочную линию для дальнейшей транспортировки в кормушки. </a:t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Технические характеристики нашей модели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412776"/>
            <a:ext cx="849694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Для определения качества корма первая модель машины включает в себя два </a:t>
            </a:r>
            <a:r>
              <a:rPr lang="ru-RU" sz="2400" dirty="0" err="1" smtClean="0"/>
              <a:t>смарт-хаба</a:t>
            </a:r>
            <a:r>
              <a:rPr lang="ru-RU" sz="2400" dirty="0" smtClean="0"/>
              <a:t>,  </a:t>
            </a:r>
            <a:r>
              <a:rPr lang="ru-RU" sz="2400" dirty="0" err="1" smtClean="0"/>
              <a:t>два</a:t>
            </a:r>
            <a:r>
              <a:rPr lang="ru-RU" sz="2400" dirty="0" smtClean="0"/>
              <a:t> средних мотора и датчик расстояния.</a:t>
            </a:r>
          </a:p>
          <a:p>
            <a:endParaRPr lang="ru-RU" sz="2400" dirty="0" smtClean="0"/>
          </a:p>
          <a:p>
            <a:r>
              <a:rPr lang="ru-RU" sz="2400" dirty="0" smtClean="0"/>
              <a:t>Вторая машина используется для транспортировки этого корма к месту кормления животных и состоит из </a:t>
            </a:r>
            <a:r>
              <a:rPr lang="ru-RU" sz="2400" dirty="0" err="1" smtClean="0"/>
              <a:t>смарт-хаба</a:t>
            </a:r>
            <a:r>
              <a:rPr lang="ru-RU" sz="2400" dirty="0" smtClean="0"/>
              <a:t>, одного мотора и датчика наклона.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7" name="Picture 5" descr="C:\Users\zit_l\Desktop\2023-2024\кудрово\сортировка корма\ccqDwhFz5Lw.jpg"/>
          <p:cNvPicPr>
            <a:picLocks noChangeAspect="1" noChangeArrowheads="1"/>
          </p:cNvPicPr>
          <p:nvPr/>
        </p:nvPicPr>
        <p:blipFill>
          <a:blip r:embed="rId2" cstate="print"/>
          <a:srcRect t="13381" r="-354" b="23539"/>
          <a:stretch>
            <a:fillRect/>
          </a:stretch>
        </p:blipFill>
        <p:spPr bwMode="auto">
          <a:xfrm>
            <a:off x="2267744" y="4293096"/>
            <a:ext cx="5040560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Программный код для линии по сортировке качественного корма</a:t>
            </a:r>
            <a:endParaRPr lang="ru-RU" sz="3200" dirty="0"/>
          </a:p>
        </p:txBody>
      </p:sp>
      <p:pic>
        <p:nvPicPr>
          <p:cNvPr id="2050" name="Picture 2" descr="C:\Users\zit_l\Desktop\работа 22-23\Воронеж\маро\маро для кудрово\Psa4T_bD16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203" t="32383" r="41037" b="42173"/>
          <a:stretch>
            <a:fillRect/>
          </a:stretch>
        </p:blipFill>
        <p:spPr bwMode="auto">
          <a:xfrm>
            <a:off x="5004048" y="4077072"/>
            <a:ext cx="3894975" cy="1382088"/>
          </a:xfrm>
          <a:prstGeom prst="rect">
            <a:avLst/>
          </a:prstGeom>
          <a:noFill/>
        </p:spPr>
      </p:pic>
      <p:pic>
        <p:nvPicPr>
          <p:cNvPr id="2051" name="Picture 3" descr="C:\Users\zit_l\Desktop\работа 22-23\Воронеж\маро\маро для кудрово\W7-ItS_lF8k.jpg"/>
          <p:cNvPicPr>
            <a:picLocks noChangeAspect="1" noChangeArrowheads="1"/>
          </p:cNvPicPr>
          <p:nvPr/>
        </p:nvPicPr>
        <p:blipFill>
          <a:blip r:embed="rId3" cstate="print"/>
          <a:srcRect l="19533" t="21704" r="12925" b="24037"/>
          <a:stretch>
            <a:fillRect/>
          </a:stretch>
        </p:blipFill>
        <p:spPr bwMode="auto">
          <a:xfrm>
            <a:off x="251520" y="3356992"/>
            <a:ext cx="3824414" cy="230425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5661248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Работа выдвижного механизма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175448" y="5694347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Движение робота вдоль ленты с мусором</a:t>
            </a:r>
            <a:endParaRPr lang="ru-RU" sz="2400" dirty="0"/>
          </a:p>
        </p:txBody>
      </p:sp>
      <p:pic>
        <p:nvPicPr>
          <p:cNvPr id="11" name="Picture 4" descr="C:\Users\zit_l\Desktop\2023-2024\кудрово\сортировка корма\WQyL6gMpAgc.jpg"/>
          <p:cNvPicPr>
            <a:picLocks noChangeAspect="1" noChangeArrowheads="1"/>
          </p:cNvPicPr>
          <p:nvPr/>
        </p:nvPicPr>
        <p:blipFill>
          <a:blip r:embed="rId4" cstate="print"/>
          <a:srcRect r="596" b="11009"/>
          <a:stretch>
            <a:fillRect/>
          </a:stretch>
        </p:blipFill>
        <p:spPr bwMode="auto">
          <a:xfrm>
            <a:off x="2411760" y="980728"/>
            <a:ext cx="4536504" cy="30459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Программный код для машины, доставляющей отсортированный  корм</a:t>
            </a:r>
            <a:endParaRPr lang="ru-RU" sz="3200" dirty="0"/>
          </a:p>
        </p:txBody>
      </p:sp>
      <p:pic>
        <p:nvPicPr>
          <p:cNvPr id="5122" name="Picture 2" descr="C:\Users\zit_l\Desktop\2023-2024\кудрово\сортировка корма\vvHB47vyaC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429000"/>
            <a:ext cx="4320480" cy="3240360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23892" t="32673" r="12701" b="34654"/>
          <a:stretch>
            <a:fillRect/>
          </a:stretch>
        </p:blipFill>
        <p:spPr bwMode="auto">
          <a:xfrm>
            <a:off x="2195736" y="2132856"/>
            <a:ext cx="496855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291</TotalTime>
  <Words>183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Экоферма для крупного рогатого скота с цифровым управлением</vt:lpstr>
      <vt:lpstr>Актуальность</vt:lpstr>
      <vt:lpstr>Проблема</vt:lpstr>
      <vt:lpstr>Цель проекта</vt:lpstr>
      <vt:lpstr>Задачи </vt:lpstr>
      <vt:lpstr>Описание работы модели</vt:lpstr>
      <vt:lpstr>Технические характеристики нашей модели</vt:lpstr>
      <vt:lpstr>Программный код для линии по сортировке качественного корма</vt:lpstr>
      <vt:lpstr>Программный код для машины, доставляющей отсортированный  корм</vt:lpstr>
      <vt:lpstr>Спасибо за внимание!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Робот-помощник на складе</dc:title>
  <dc:creator>HP</dc:creator>
  <cp:lastModifiedBy>HP</cp:lastModifiedBy>
  <cp:revision>26</cp:revision>
  <dcterms:created xsi:type="dcterms:W3CDTF">2023-05-11T10:15:44Z</dcterms:created>
  <dcterms:modified xsi:type="dcterms:W3CDTF">2023-10-27T10:20:32Z</dcterms:modified>
</cp:coreProperties>
</file>