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68" r:id="rId3"/>
    <p:sldId id="262" r:id="rId4"/>
    <p:sldId id="264" r:id="rId5"/>
    <p:sldId id="265" r:id="rId6"/>
    <p:sldId id="267" r:id="rId7"/>
    <p:sldId id="258" r:id="rId8"/>
    <p:sldId id="261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364" autoAdjust="0"/>
  </p:normalViewPr>
  <p:slideViewPr>
    <p:cSldViewPr snapToGrid="0">
      <p:cViewPr varScale="1">
        <p:scale>
          <a:sx n="73" d="100"/>
          <a:sy n="73" d="100"/>
        </p:scale>
        <p:origin x="588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5561A5-2B1C-4887-94CC-C3B02DEC89B6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A2F7B-72DA-4D02-83A1-66D875A250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786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F8E3-6B9B-469E-82FA-08BC34238A7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0B4C-D41E-4644-9D14-D2E092831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035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F8E3-6B9B-469E-82FA-08BC34238A7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0B4C-D41E-4644-9D14-D2E092831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240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F8E3-6B9B-469E-82FA-08BC34238A7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0B4C-D41E-4644-9D14-D2E092831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320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F8E3-6B9B-469E-82FA-08BC34238A7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0B4C-D41E-4644-9D14-D2E092831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189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F8E3-6B9B-469E-82FA-08BC34238A7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0B4C-D41E-4644-9D14-D2E092831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749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F8E3-6B9B-469E-82FA-08BC34238A7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0B4C-D41E-4644-9D14-D2E092831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632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F8E3-6B9B-469E-82FA-08BC34238A7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0B4C-D41E-4644-9D14-D2E092831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278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F8E3-6B9B-469E-82FA-08BC34238A7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0B4C-D41E-4644-9D14-D2E092831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237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F8E3-6B9B-469E-82FA-08BC34238A7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0B4C-D41E-4644-9D14-D2E092831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559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F8E3-6B9B-469E-82FA-08BC34238A7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0B4C-D41E-4644-9D14-D2E092831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375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F8E3-6B9B-469E-82FA-08BC34238A7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0B4C-D41E-4644-9D14-D2E092831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208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6F8E3-6B9B-469E-82FA-08BC34238A72}" type="datetimeFigureOut">
              <a:rPr lang="ru-RU" smtClean="0"/>
              <a:t>13.02.2022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40B4C-D41E-4644-9D14-D2E092831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989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cc8/0012d177-699b0abd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342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62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900igr.net/up/datas/83121/0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26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culture.ru/storage/images/072efcd6-a178-560d-b3ca-ee8dbc06fd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6472"/>
            <a:ext cx="12192000" cy="804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91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o-dachnikov.com/uploads/posts/2021-10/1633814639_64-p-stroiteli-domov-foto-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486" y="0"/>
            <a:ext cx="58565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t3.depositphotos.com/4431055/16128/i/1600/depositphotos_161282128-stock-photo-business-building-teamwork-people-concep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0446" y="0"/>
            <a:ext cx="6635932" cy="735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61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s5.livemaster.ru/storage/40/88/626ca3f747dd86ae1b7eb592d560--materialy-dlya-tvorchestva-maket-pdd-nabor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409714" cy="689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51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multiurok.ru/img/1195620/image_6027b4fa7a6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88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3.infourok.ru/uploads/ex/0acd/0003180c-ac30235d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702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477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everpost.ru/docs/upload/2021/07/croppedImg_41071111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3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mypresentation.ru/documents/4e691223896cf1f0dc4aa7286b3e5b67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75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0</Words>
  <Application>Microsoft Office PowerPoint</Application>
  <PresentationFormat>Широкоэкранный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19</cp:revision>
  <dcterms:created xsi:type="dcterms:W3CDTF">2022-02-13T12:11:06Z</dcterms:created>
  <dcterms:modified xsi:type="dcterms:W3CDTF">2022-02-13T16:30:03Z</dcterms:modified>
</cp:coreProperties>
</file>