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64" r:id="rId4"/>
    <p:sldId id="263" r:id="rId5"/>
    <p:sldId id="261" r:id="rId6"/>
    <p:sldId id="260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64" autoAdjust="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5DE8A81-5FC3-4716-93CA-A42B58958B3E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6161-D8CA-442B-9E3D-F550CECB765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8086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E8A81-5FC3-4716-93CA-A42B58958B3E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6161-D8CA-442B-9E3D-F550CECB7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17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E8A81-5FC3-4716-93CA-A42B58958B3E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6161-D8CA-442B-9E3D-F550CECB765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6343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E8A81-5FC3-4716-93CA-A42B58958B3E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6161-D8CA-442B-9E3D-F550CECB7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410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E8A81-5FC3-4716-93CA-A42B58958B3E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6161-D8CA-442B-9E3D-F550CECB765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5253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E8A81-5FC3-4716-93CA-A42B58958B3E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6161-D8CA-442B-9E3D-F550CECB7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260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E8A81-5FC3-4716-93CA-A42B58958B3E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6161-D8CA-442B-9E3D-F550CECB7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858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E8A81-5FC3-4716-93CA-A42B58958B3E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6161-D8CA-442B-9E3D-F550CECB7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694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E8A81-5FC3-4716-93CA-A42B58958B3E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6161-D8CA-442B-9E3D-F550CECB7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83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E8A81-5FC3-4716-93CA-A42B58958B3E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6161-D8CA-442B-9E3D-F550CECB7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839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E8A81-5FC3-4716-93CA-A42B58958B3E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26161-D8CA-442B-9E3D-F550CECB765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9392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5DE8A81-5FC3-4716-93CA-A42B58958B3E}" type="datetimeFigureOut">
              <a:rPr lang="ru-RU" smtClean="0"/>
              <a:t>23.01.2022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0426161-D8CA-442B-9E3D-F550CECB765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1948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мень с петроглиф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364" y="789709"/>
            <a:ext cx="4710545" cy="526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мень с плата Уко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0848" y="0"/>
            <a:ext cx="51435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344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/>
          <p:cNvSpPr/>
          <p:nvPr/>
        </p:nvSpPr>
        <p:spPr>
          <a:xfrm>
            <a:off x="1177636" y="193963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https://www.altsouvenirs.ru/image/cache/data/rospisnakamne/106_resize-540x5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09" y="704127"/>
            <a:ext cx="520930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Сувенир-камен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127" y="-193964"/>
            <a:ext cx="5422034" cy="7051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508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.pinimg.com/474x/ae/db/4f/aedb4fe98a77629ee7f31d09307687f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127" y="465138"/>
            <a:ext cx="5583382" cy="601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i2.wp.com/vesturism.ru/files/images/journals/2018/07/chto-privezti-s-altaya-14:16-8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65" y="465138"/>
            <a:ext cx="5735780" cy="5891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179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placepic.ru/wp-content/uploads/2018/05/rocks-potholders-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77091"/>
            <a:ext cx="9365673" cy="6359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825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pinimg.com/originals/50/0b/e6/500be6d82871446fdd6b8814c96c14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45" y="471054"/>
            <a:ext cx="5611091" cy="5999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s://cdk-shatki.nnov.muzkult.ru/media/2021/04/29/1248782383/NOcwp5pYrP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382" y="471054"/>
            <a:ext cx="5486400" cy="5999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6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pinimg.com/736x/9f/6c/70/9f6c706ac4e71f56a2beec692961fa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30" y="360218"/>
            <a:ext cx="5635625" cy="6068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i.pinimg.com/736x/81/e5/04/81e5047b627ff7df35ff84371b98504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109" y="512617"/>
            <a:ext cx="5611091" cy="5915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24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papik.pro/uploads/posts/2021-09/1630829213_7-papik-pro-p-risunki-na-kamnyakh-flomasterami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36" y="457200"/>
            <a:ext cx="5708073" cy="6026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i.pinimg.com/originals/70/5d/6b/705d6bef60a1442274c26fc337fd409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8291" y="457200"/>
            <a:ext cx="5874328" cy="6026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46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51</TotalTime>
  <Words>0</Words>
  <Application>Microsoft Office PowerPoint</Application>
  <PresentationFormat>Широкоэкранный</PresentationFormat>
  <Paragraphs>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Tw Cen MT</vt:lpstr>
      <vt:lpstr>Tw Cen MT Condensed</vt:lpstr>
      <vt:lpstr>Wingdings 3</vt:lpstr>
      <vt:lpstr>Интеграл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10</cp:revision>
  <dcterms:created xsi:type="dcterms:W3CDTF">2022-01-23T13:47:40Z</dcterms:created>
  <dcterms:modified xsi:type="dcterms:W3CDTF">2022-01-23T14:39:16Z</dcterms:modified>
</cp:coreProperties>
</file>