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8B2D282-175C-4BFB-B723-2CA4C3707BB6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5D93B6-9230-4449-A4C0-1EFF09932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52120" y="2060848"/>
            <a:ext cx="3739952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Рыбная </a:t>
            </a:r>
            <a:r>
              <a:rPr lang="ru-RU" dirty="0" err="1"/>
              <a:t>экоферма</a:t>
            </a:r>
            <a:r>
              <a:rPr lang="ru-RU" dirty="0"/>
              <a:t> будущего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661248"/>
            <a:ext cx="8921080" cy="103252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chemeClr val="bg1"/>
                </a:solidFill>
              </a:rPr>
              <a:t>Авторы проекта: </a:t>
            </a:r>
            <a:r>
              <a:rPr lang="ru-RU" sz="1800" b="1" dirty="0" err="1" smtClean="0">
                <a:solidFill>
                  <a:schemeClr val="bg1"/>
                </a:solidFill>
              </a:rPr>
              <a:t>Шибайло</a:t>
            </a:r>
            <a:r>
              <a:rPr lang="ru-RU" sz="1800" b="1" dirty="0" smtClean="0">
                <a:solidFill>
                  <a:schemeClr val="bg1"/>
                </a:solidFill>
              </a:rPr>
              <a:t> Кирилл, 11 лет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 и Афанасьев Аркадий, </a:t>
            </a:r>
            <a:r>
              <a:rPr lang="ru-RU" sz="1800" b="1" dirty="0" smtClean="0">
                <a:solidFill>
                  <a:schemeClr val="bg1"/>
                </a:solidFill>
              </a:rPr>
              <a:t>11 </a:t>
            </a:r>
            <a:r>
              <a:rPr lang="ru-RU" sz="1800" b="1" dirty="0" smtClean="0">
                <a:solidFill>
                  <a:schemeClr val="bg1"/>
                </a:solidFill>
              </a:rPr>
              <a:t>лет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Г.Подпорожье 2024</a:t>
            </a:r>
            <a:endParaRPr lang="ru-RU" sz="18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zit_l\Desktop\2023-2024\кудрово\рыбная ферма\YFikWUyWmv8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5739226" cy="4304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9073008" cy="1612776"/>
          </a:xfrm>
        </p:spPr>
        <p:txBody>
          <a:bodyPr/>
          <a:lstStyle/>
          <a:p>
            <a:pPr>
              <a:buNone/>
            </a:pPr>
            <a:r>
              <a:rPr lang="ru-RU" sz="3200" dirty="0" smtClean="0"/>
              <a:t>Создание модели </a:t>
            </a:r>
            <a:r>
              <a:rPr lang="ru-RU" sz="3200" dirty="0"/>
              <a:t>сектора для рыбной </a:t>
            </a:r>
            <a:r>
              <a:rPr lang="ru-RU" sz="3200" dirty="0" err="1"/>
              <a:t>экофермы</a:t>
            </a:r>
            <a:r>
              <a:rPr lang="ru-RU" sz="3200" dirty="0"/>
              <a:t>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140968"/>
            <a:ext cx="82809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изучить </a:t>
            </a:r>
            <a:r>
              <a:rPr lang="ru-RU" sz="3200" dirty="0"/>
              <a:t>проблему защиты окружающей среды от негативного воздействия, вызванного хозяйственной деятельностью человека;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/>
              <a:t> </a:t>
            </a:r>
            <a:r>
              <a:rPr lang="ru-RU" sz="3200" dirty="0" smtClean="0"/>
              <a:t>создать </a:t>
            </a:r>
            <a:r>
              <a:rPr lang="ru-RU" sz="3200" dirty="0"/>
              <a:t>один из секторов модели рыбной </a:t>
            </a:r>
            <a:r>
              <a:rPr lang="ru-RU" sz="3200" dirty="0" err="1" smtClean="0"/>
              <a:t>экофермы</a:t>
            </a:r>
            <a:r>
              <a:rPr lang="ru-RU" sz="3200" dirty="0" smtClean="0"/>
              <a:t>. </a:t>
            </a:r>
            <a:endParaRPr lang="ru-RU" sz="3200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348880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Задачи: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Описание проекта. 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908720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Рассмотрев данную тему, мы увидели, что рельеф, на котором расположены водоемы имеет разные уровни. В нашем проекте мы предлагаем модель рыбного хозяйства, расположенного на разной высоте между водной гладью и береговой линией.</a:t>
            </a:r>
            <a:endParaRPr lang="ru-RU" sz="2400" dirty="0"/>
          </a:p>
        </p:txBody>
      </p:sp>
      <p:pic>
        <p:nvPicPr>
          <p:cNvPr id="2050" name="Picture 2" descr="C:\Users\zit_l\Desktop\2023-2024\кудрово\рыбная ферма\Land's_End_-_geograph.org.uk_-_1713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852936"/>
            <a:ext cx="4856088" cy="3642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/>
              <a:t>Наш вариант проекта предусматривает сохранность природных ресурсов, а именно, при создании рыбной фермы человек минимально вмешивается в природную среду. Создание лифта для погрузки и разгрузки различной  продукции позволяет сохранить ландшафт  водного объекта. Лифт позволяет поднимать и опускать необходимые грузы на необходимую высоту. </a:t>
            </a:r>
          </a:p>
          <a:p>
            <a:pPr>
              <a:buNone/>
            </a:pPr>
            <a:r>
              <a:rPr lang="ru-RU" sz="2800" dirty="0" smtClean="0"/>
              <a:t>Ферма расположена на нижнем уровне объекта. Таким образом, машины и другая техника не пересекаются напрямую с территорией водоёма, погрузка осуществляется на верхнем ярусе и береговая линия не подвергается разрушению.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Актуальность: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941168"/>
            <a:ext cx="8229600" cy="13247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Работа </a:t>
            </a:r>
            <a:r>
              <a:rPr lang="ru-RU" dirty="0"/>
              <a:t>лифта осуществляется по встроенному датчику движения.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Техническая часть.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zit_l\Desktop\2023-2024\кудрово\рыбная ферма\uU3ioIwTUU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32" y="812709"/>
            <a:ext cx="2988332" cy="3984443"/>
          </a:xfrm>
          <a:prstGeom prst="rect">
            <a:avLst/>
          </a:prstGeom>
          <a:noFill/>
        </p:spPr>
      </p:pic>
      <p:pic>
        <p:nvPicPr>
          <p:cNvPr id="3075" name="Picture 3" descr="C:\Users\zit_l\Desktop\2023-2024\кудрово\рыбная ферма\E9iu5kcMf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836712"/>
            <a:ext cx="2988332" cy="3984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Программный код 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zit_l\Desktop\2023-2024\кудрово\рыбная ферма\hRDrQeoeW6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 rot="16200000">
            <a:off x="2874764" y="14811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Рыбная </a:t>
            </a:r>
            <a:r>
              <a:rPr lang="ru-RU" dirty="0" err="1" smtClean="0"/>
              <a:t>экоферма</a:t>
            </a:r>
            <a:endParaRPr lang="ru-RU" dirty="0"/>
          </a:p>
        </p:txBody>
      </p:sp>
      <p:pic>
        <p:nvPicPr>
          <p:cNvPr id="4098" name="Picture 2" descr="C:\Users\zit_l\Desktop\2023-2024\кудрово\рыбная ферма\riK26V1o8t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3394472" cy="4525962"/>
          </a:xfrm>
          <a:prstGeom prst="rect">
            <a:avLst/>
          </a:prstGeom>
          <a:noFill/>
        </p:spPr>
      </p:pic>
      <p:pic>
        <p:nvPicPr>
          <p:cNvPr id="4099" name="Picture 3" descr="C:\Users\zit_l\Desktop\2023-2024\кудрово\рыбная ферма\nuUqa2awPl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3348372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122" name="Picture 2" descr="C:\Users\zit_l\Desktop\2023-2024\кудрово\рыбная ферма\QnZZx9ICNm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3" y="1481138"/>
            <a:ext cx="3621137" cy="4828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196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Рыбная экоферма будущего </vt:lpstr>
      <vt:lpstr>Цель проекта:</vt:lpstr>
      <vt:lpstr>Описание проекта.   </vt:lpstr>
      <vt:lpstr>Актуальность:</vt:lpstr>
      <vt:lpstr>Техническая часть. </vt:lpstr>
      <vt:lpstr>Программный код  </vt:lpstr>
      <vt:lpstr>Рыбная экоферма</vt:lpstr>
      <vt:lpstr>Спасибо за внимание!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Рыбная экоферма будущего </dc:title>
  <dc:creator>HP</dc:creator>
  <cp:lastModifiedBy>HP</cp:lastModifiedBy>
  <cp:revision>15</cp:revision>
  <dcterms:created xsi:type="dcterms:W3CDTF">2023-10-24T08:27:21Z</dcterms:created>
  <dcterms:modified xsi:type="dcterms:W3CDTF">2023-11-07T13:03:28Z</dcterms:modified>
</cp:coreProperties>
</file>