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2" r:id="rId6"/>
    <p:sldId id="259" r:id="rId7"/>
    <p:sldId id="261" r:id="rId8"/>
    <p:sldId id="266" r:id="rId9"/>
    <p:sldId id="265" r:id="rId10"/>
    <p:sldId id="264" r:id="rId11"/>
    <p:sldId id="267" r:id="rId12"/>
    <p:sldId id="271" r:id="rId13"/>
    <p:sldId id="268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A755B-EA20-4110-8484-8B051010FE5F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07D3C-BF4F-45B3-924A-1467090BBE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07D3C-BF4F-45B3-924A-1467090BBE8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200C0-F339-4E91-96A3-EF5C8619CE29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C2463-E89E-48C1-988A-D32ABF2E3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260648"/>
            <a:ext cx="86409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Чем пахнут ремёсла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ка́ждого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де́ла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За́пах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осо́бый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бу́лочной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па́хнет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Те́стом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сдо́бой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Ми́мо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столя́рной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Идёшь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мастерско́й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—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Стру́жкою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па́хнет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све́жей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доско́й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Па́хнет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маля́р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Скипида́ром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кра́ской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Па́хнет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стеко́льщик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Око́нной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зама́зкой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" name="Содержимое 3" descr="булочн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764704"/>
            <a:ext cx="1684319" cy="2194719"/>
          </a:xfrm>
          <a:prstGeom prst="rect">
            <a:avLst/>
          </a:prstGeom>
        </p:spPr>
      </p:pic>
      <p:pic>
        <p:nvPicPr>
          <p:cNvPr id="11266" name="Picture 2" descr="http://hubandspoke.works/wp-content/uploads/2019/12/464188-PFPXPD-830-scal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780928"/>
            <a:ext cx="2590265" cy="1728192"/>
          </a:xfrm>
          <a:prstGeom prst="rect">
            <a:avLst/>
          </a:prstGeom>
          <a:noFill/>
        </p:spPr>
      </p:pic>
      <p:pic>
        <p:nvPicPr>
          <p:cNvPr id="11268" name="Picture 4" descr="https://vuzopedia.ru/storage/app/uploads/public/5f8/17b/197/5f817b19704199415946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535222"/>
            <a:ext cx="2016224" cy="1342050"/>
          </a:xfrm>
          <a:prstGeom prst="rect">
            <a:avLst/>
          </a:prstGeom>
          <a:noFill/>
        </p:spPr>
      </p:pic>
      <p:pic>
        <p:nvPicPr>
          <p:cNvPr id="11270" name="Picture 6" descr="https://www.homecraftwindows.com/wp-content/uploads/2018/06/find-best-distributor-780x3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5445224"/>
            <a:ext cx="2662239" cy="1194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7886700" cy="849526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Фона́рщик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348880"/>
            <a:ext cx="5216004" cy="24051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городско́й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слу́жащий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зажига́ющий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ту́шащий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фонари́,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наблюда́ющий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испра́вностью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их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рабо́ты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026" name="Picture 2" descr="https://www.spb-podarok.ru/upload/shop_1/2/4/2/item_2420/shop_items_catalog_image24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269" t="3076" r="31313" b="2596"/>
          <a:stretch/>
        </p:blipFill>
        <p:spPr bwMode="auto">
          <a:xfrm>
            <a:off x="5844654" y="235092"/>
            <a:ext cx="3010184" cy="639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592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9700"/>
            <a:ext cx="7886700" cy="849526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Водово́з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93834"/>
            <a:ext cx="8348165" cy="208137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профе́ссия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челове́ка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кото́рый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доставля́л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во́ду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endParaRPr lang="ru-RU" sz="3600" dirty="0" smtClean="0"/>
          </a:p>
        </p:txBody>
      </p:sp>
      <p:pic>
        <p:nvPicPr>
          <p:cNvPr id="3074" name="Picture 2" descr="http://www.evraziyskiy.ru/files/competition/1428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3255835" cy="312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3.ptmap.ru/original/112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20888"/>
            <a:ext cx="3949409" cy="351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694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Соедини название профессии с её определением.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1809188"/>
            <a:ext cx="2205076" cy="1043747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извозчик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088357" y="5445224"/>
            <a:ext cx="5055643" cy="12867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–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профессия человека, который управлял повозкой с лошадьми и осуществлял перевозку людей за плату.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23528" y="3356992"/>
            <a:ext cx="2361639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фонарщик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51520" y="4831405"/>
            <a:ext cx="2592288" cy="535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хлебороб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51520" y="5961604"/>
            <a:ext cx="2102719" cy="535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водовоз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910933" y="3347458"/>
            <a:ext cx="4850927" cy="929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 </a:t>
            </a:r>
            <a:r>
              <a:rPr lang="ru-RU" sz="2400" dirty="0" smtClean="0"/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профессия человека, который доставлял воду.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923928" y="4221088"/>
            <a:ext cx="4850927" cy="1216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профессия человека, который пахал землю, сеял семена собирал урожай.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982585" y="1871905"/>
            <a:ext cx="4850927" cy="12943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/>
              <a:t> 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городской служащий, зажигающий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ту́шащий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фонари, наблюдающий 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испра́вностью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их работы. 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341225" y="2076909"/>
            <a:ext cx="1654367" cy="339128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456595" y="2124976"/>
            <a:ext cx="1613845" cy="1574893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369591" y="4530118"/>
            <a:ext cx="1652021" cy="569007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098343" y="3636843"/>
            <a:ext cx="1923269" cy="25924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0634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s3.ptmap.ru/original/112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1"/>
            <a:ext cx="2448272" cy="217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-fotki.yandex.ru/get/104403/11206178.b17/0_11d4e5_b459714b_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32656"/>
            <a:ext cx="2652881" cy="1775806"/>
          </a:xfrm>
          <a:prstGeom prst="rect">
            <a:avLst/>
          </a:prstGeom>
          <a:noFill/>
        </p:spPr>
      </p:pic>
      <p:pic>
        <p:nvPicPr>
          <p:cNvPr id="1028" name="Picture 4" descr="https://i.ptmap.ru/9/9/6/2/thumbs/700_933_fi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32656"/>
            <a:ext cx="1566733" cy="2088232"/>
          </a:xfrm>
          <a:prstGeom prst="rect">
            <a:avLst/>
          </a:prstGeom>
          <a:noFill/>
        </p:spPr>
      </p:pic>
      <p:pic>
        <p:nvPicPr>
          <p:cNvPr id="1032" name="Picture 8" descr="https://www.spb-guide.ru/img/480/pamyatnik-fotografu-na-ulice-malaya-sadovaya-v-sankt-peterburge-50389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9" y="3140968"/>
            <a:ext cx="2195668" cy="3024336"/>
          </a:xfrm>
          <a:prstGeom prst="rect">
            <a:avLst/>
          </a:prstGeom>
          <a:noFill/>
        </p:spPr>
      </p:pic>
      <p:pic>
        <p:nvPicPr>
          <p:cNvPr id="2" name="Picture 2" descr="http://www.photohost.ru/pictures/7374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2636912"/>
            <a:ext cx="2698373" cy="1800200"/>
          </a:xfrm>
          <a:prstGeom prst="rect">
            <a:avLst/>
          </a:prstGeom>
          <a:noFill/>
        </p:spPr>
      </p:pic>
      <p:sp>
        <p:nvSpPr>
          <p:cNvPr id="3" name="AutoShape 4" descr="https://theslide.ru/img/thumbs/7ab4bb8a2049fe479e3efd64c61158b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theslide.ru/img/thumbs/7ab4bb8a2049fe479e3efd64c61158b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theslide.ru/img/thumbs/7ab4bb8a2049fe479e3efd64c61158b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i.ptmap.ru/original/113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941168"/>
            <a:ext cx="2368128" cy="1581835"/>
          </a:xfrm>
          <a:prstGeom prst="rect">
            <a:avLst/>
          </a:prstGeom>
          <a:noFill/>
        </p:spPr>
      </p:pic>
      <p:pic>
        <p:nvPicPr>
          <p:cNvPr id="1036" name="Picture 12" descr="https://img1.liveinternet.ru/images/attach/d/1/135/41/135041519_IMG_20170419_14095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2852936"/>
            <a:ext cx="2541780" cy="338904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67544" y="2204864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водово́з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2060848"/>
            <a:ext cx="19607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трубочи́ст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6136" y="2204864"/>
            <a:ext cx="19976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фона́рщик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5949280"/>
            <a:ext cx="1853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фото́граф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1880" y="6309320"/>
            <a:ext cx="1521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ко́нщик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88224" y="6237312"/>
            <a:ext cx="1976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городово́й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5856" y="4293096"/>
            <a:ext cx="17850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лато́чник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Реши анаграммы.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4392488" cy="4536504"/>
          </a:xfrm>
        </p:spPr>
        <p:txBody>
          <a:bodyPr>
            <a:normAutofit/>
          </a:bodyPr>
          <a:lstStyle/>
          <a:p>
            <a:r>
              <a:rPr lang="ru-RU" sz="4400" dirty="0" smtClean="0"/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 о в 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в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Д 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б л е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-</a:t>
            </a: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Р и к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а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ощ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З и к и ч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о в 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Р г 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- 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968" y="1700808"/>
            <a:ext cx="2951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водовоз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2420888"/>
            <a:ext cx="2880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лебороб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3068960"/>
            <a:ext cx="25118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фонарщик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3717032"/>
            <a:ext cx="22813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извозчик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4437112"/>
            <a:ext cx="24999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городовой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509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im0-tub-ru.yandex.net/i?id=fabd53ddde020b30981de0d5180620dc-l&amp;ref=rim&amp;n=13&amp;w=864&amp;h=70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3514"/>
          <a:stretch/>
        </p:blipFill>
        <p:spPr bwMode="auto">
          <a:xfrm>
            <a:off x="2627784" y="4109372"/>
            <a:ext cx="2016224" cy="27486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928" y="28159"/>
            <a:ext cx="8994072" cy="9232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Подпиши название профессий людей на изображениях. Определи, какие это профессии: старые или современные?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900igr.net/up/datai/139029/0005-004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29" y="1437773"/>
            <a:ext cx="3015302" cy="2864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molbattle.ru/data/attachments/706/706617-d142cbf25d50a384e208c67daefdf1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08814"/>
            <a:ext cx="2915696" cy="24491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ds04.infourok.ru/uploads/ex/04d1/0017e618-aa6021e7/1/img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49" t="39628" r="15282" b="11615"/>
          <a:stretch/>
        </p:blipFill>
        <p:spPr bwMode="auto">
          <a:xfrm>
            <a:off x="5486400" y="1421807"/>
            <a:ext cx="3543014" cy="26067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pbs.twimg.com/media/EgfnhXHU4AMdrZg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729" t="-416" r="2758" b="9808"/>
          <a:stretch/>
        </p:blipFill>
        <p:spPr bwMode="auto">
          <a:xfrm>
            <a:off x="6547513" y="4044013"/>
            <a:ext cx="2596487" cy="2733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www.clipartsfree.de/images/joomgallery/originals/berufe_6/taxi_clipart_bild_cartoon_illustration_kostenlos_20150718_1376650128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393" t="14870" r="8920" b="19053"/>
          <a:stretch/>
        </p:blipFill>
        <p:spPr bwMode="auto">
          <a:xfrm>
            <a:off x="4773898" y="5014525"/>
            <a:ext cx="2129051" cy="17878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364" y="3766919"/>
            <a:ext cx="17107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Хлебороб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9521" y="4527490"/>
            <a:ext cx="17315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Извозчик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5776" y="6237312"/>
            <a:ext cx="1975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Фонарщик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0418" y="5883229"/>
            <a:ext cx="2720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Водитель такси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8264" y="4077072"/>
            <a:ext cx="17856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Электрик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07550" y="1396582"/>
            <a:ext cx="1968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Комбайнёр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520" y="980728"/>
            <a:ext cx="38466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старые профессии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646964" y="1070063"/>
            <a:ext cx="0" cy="57879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72000" y="908720"/>
            <a:ext cx="4824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современные профессии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1396582"/>
            <a:ext cx="9144000" cy="41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4291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  <p:bldP spid="12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4572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Ку́ртка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шофёра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Па́хнет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бензи́ном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Блу́за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рабо́чего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—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Ма́слом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маши́нным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Па́хнет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конди́тер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Оре́хом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муска́тным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До́ктор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хала́те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—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Лека́рством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прия́тным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Ры́хлой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землёю,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По́лем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лу́гом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Па́хнет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крестья́нин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Иду́щий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плу́гом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s://www.monitoring-auto.ru/blog/wp-content/uploads/2020/05/3104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5355" y="188640"/>
            <a:ext cx="2651457" cy="1368152"/>
          </a:xfrm>
          <a:prstGeom prst="rect">
            <a:avLst/>
          </a:prstGeom>
          <a:noFill/>
        </p:spPr>
      </p:pic>
      <p:pic>
        <p:nvPicPr>
          <p:cNvPr id="14340" name="Picture 4" descr="https://misalario.org/images-call-to-action/call-to-action-spanish-may-2019/shutterstock_6708466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5" y="764705"/>
            <a:ext cx="2232247" cy="1488164"/>
          </a:xfrm>
          <a:prstGeom prst="rect">
            <a:avLst/>
          </a:prstGeom>
          <a:noFill/>
        </p:spPr>
      </p:pic>
      <p:pic>
        <p:nvPicPr>
          <p:cNvPr id="14342" name="Picture 6" descr="https://www.vip-masters.ru/upload/resize_cache/iblock/b4c/900_1000_1/b4c2453eafd6645a90c7ecab783c7b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2060848"/>
            <a:ext cx="2268252" cy="1512168"/>
          </a:xfrm>
          <a:prstGeom prst="rect">
            <a:avLst/>
          </a:prstGeom>
          <a:noFill/>
        </p:spPr>
      </p:pic>
      <p:pic>
        <p:nvPicPr>
          <p:cNvPr id="14344" name="Picture 8" descr="https://tosp.tmbreg.ru/images/2023/zemski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780928"/>
            <a:ext cx="2146823" cy="1728192"/>
          </a:xfrm>
          <a:prstGeom prst="rect">
            <a:avLst/>
          </a:prstGeom>
          <a:noFill/>
        </p:spPr>
      </p:pic>
      <p:pic>
        <p:nvPicPr>
          <p:cNvPr id="14346" name="Picture 10" descr="https://avatars.dzeninfra.ru/get-zen_doc/1874110/pub_5f95acdda81c50318e7ad94b_5f95b465506beb0472b79631/scale_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4797152"/>
            <a:ext cx="2880320" cy="2030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62068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Ры́бой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мо́рем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Па́хнет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рыба́к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То́лько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безде́лье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па́хнет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ника́к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sportishka.com/uploads/posts/2021-12/1639148677_25-sportishka-com-p-ribak-s-ulovom-sport-krasivo-foto-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76672"/>
            <a:ext cx="2592288" cy="1728192"/>
          </a:xfrm>
          <a:prstGeom prst="rect">
            <a:avLst/>
          </a:prstGeom>
          <a:noFill/>
        </p:spPr>
      </p:pic>
      <p:pic>
        <p:nvPicPr>
          <p:cNvPr id="15364" name="Picture 4" descr="https://psiola-center.ru/wp-content/uploads/8/3/a/83a4dbdb2e254bba7cc084ad1a0cdac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924944"/>
            <a:ext cx="410702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68302"/>
            <a:ext cx="7886700" cy="972356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профе́ссия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38474"/>
            <a:ext cx="7886700" cy="4351338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Профе́ссия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это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трудова́я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де́ятельность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челове́ка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get-zen_doc/2783222/pub_5fa244e25dfc942ad7c84ee2_5fa2457258520209677c7241/scale_120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04" b="10004"/>
          <a:stretch/>
        </p:blipFill>
        <p:spPr bwMode="auto">
          <a:xfrm>
            <a:off x="2627784" y="2852936"/>
            <a:ext cx="3977737" cy="273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309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908" y="404665"/>
            <a:ext cx="78867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Поду́май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соедини́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челове́ка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изображе́нии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назва́нием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его́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профе́ссии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mtdata.ru/u24/photo753B/20923351874-0/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3198" y="1461792"/>
            <a:ext cx="3402107" cy="288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veryimportantlot.com/uploads/over/files/%D0%9D%D0%BE%D0%B2%D0%BE%D1%81%D1%82%D0%B8/2019/%D0%9D%D0%BE%D1%8F%D0%B1%D1%80%D1%8C%202019/%D0%9D%D0%BE%D1%8F%D0%B1%D1%80%D1%8C%20%D0%A1%D1%82%D0%B0%D1%82%D1%8C%D1%8F%203%20(8)%20%C2%AB%D0%A4%D0%BE%D0%BD%D0%B0%D1%80%D1%89%D0%B8%D0%BA%C2%BB%2C%20%D0%9F%D0%B0%D1%83%D0%BB%D1%8C%20%D0%A4%D0%B8%D1%88%D0%B5%D1%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5560" y="1550133"/>
            <a:ext cx="2901037" cy="52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fsd.multiurok.ru/html/2017/10/30/s_59f6437c236c0/img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83" t="19926" r="50836" b="26044"/>
          <a:stretch/>
        </p:blipFill>
        <p:spPr bwMode="auto">
          <a:xfrm>
            <a:off x="50133" y="3250914"/>
            <a:ext cx="2920658" cy="359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28187" y="5524026"/>
            <a:ext cx="22028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Хлеборо́б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59444" y="6200768"/>
            <a:ext cx="22336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Изво́зчик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67670" y="4847285"/>
            <a:ext cx="2544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Фона́рщик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01928" y="5983394"/>
            <a:ext cx="505004" cy="67556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53201" y="1431381"/>
            <a:ext cx="505004" cy="67556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532440" y="1628800"/>
            <a:ext cx="505004" cy="67556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230782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6 L -0.32838 -0.3270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9" y="-1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0.00964 -0.3520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" y="-1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6.59195E-17 L 0.31745 0.1715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51" y="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8" grpId="0"/>
      <p:bldP spid="8" grpId="1"/>
      <p:bldP spid="9" grpId="0"/>
      <p:bldP spid="9" grpId="1"/>
      <p:bldP spid="5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717032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Как вы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ду́маете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э́то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совреме́нные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устаре́вшие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профе́ссии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https://fsd.multiurok.ru/html/2017/10/30/s_59f6437c236c0/img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83" t="19926" r="50836" b="26044"/>
          <a:stretch/>
        </p:blipFill>
        <p:spPr bwMode="auto">
          <a:xfrm>
            <a:off x="251520" y="581644"/>
            <a:ext cx="2448272" cy="301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mtdata.ru/u24/photo753B/20923351874-0/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9" y="879783"/>
            <a:ext cx="3096344" cy="262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veryimportantlot.com/uploads/over/files/%D0%9D%D0%BE%D0%B2%D0%BE%D1%81%D1%82%D0%B8/2019/%D0%9D%D0%BE%D1%8F%D0%B1%D1%80%D1%8C%202019/%D0%9D%D0%BE%D1%8F%D0%B1%D1%80%D1%8C%20%D0%A1%D1%82%D0%B0%D1%82%D1%8C%D1%8F%203%20(8)%20%C2%AB%D0%A4%D0%BE%D0%BD%D0%B0%D1%80%D1%89%D0%B8%D0%BA%C2%BB%2C%20%D0%9F%D0%B0%D1%83%D0%BB%D1%8C%20%D0%A4%D0%B8%D1%88%D0%B5%D1%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680"/>
            <a:ext cx="2901037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8280920" cy="3821373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Устаре́вшие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профе́ссии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189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9700"/>
            <a:ext cx="7886700" cy="849526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Хлеборо́б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93835"/>
            <a:ext cx="8235571" cy="24051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профе́ссия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челове́ка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кото́рый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паха́л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зе́млю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се́ял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семена́,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собира́л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урожа́й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ds04.infourok.ru/uploads/ex/1379/001583c0-4d6b8020/1/img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5" t="26891" r="53343" b="12014"/>
          <a:stretch/>
        </p:blipFill>
        <p:spPr bwMode="auto">
          <a:xfrm>
            <a:off x="3347864" y="3211394"/>
            <a:ext cx="2455121" cy="344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fsd.multiurok.ru/html/2017/10/30/s_59f6437c236c0/img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83" t="19926" r="50836" b="26044"/>
          <a:stretch/>
        </p:blipFill>
        <p:spPr bwMode="auto">
          <a:xfrm>
            <a:off x="152491" y="3056864"/>
            <a:ext cx="2920658" cy="359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artsait.ru/art/g/gruzinsky/img/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903" b="9838"/>
          <a:stretch/>
        </p:blipFill>
        <p:spPr bwMode="auto">
          <a:xfrm>
            <a:off x="5858037" y="3094396"/>
            <a:ext cx="3178243" cy="352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097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146" y="44308"/>
            <a:ext cx="7886700" cy="849526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Изво́зчик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93835"/>
            <a:ext cx="8235571" cy="24051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профе́ссия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челове́ка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кото́рый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управля́л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пово́зкой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 лошадьми́ и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осуществля́л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перево́зку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люде́й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пла́ту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mtdata.ru/u24/photo753B/20923351874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924944"/>
            <a:ext cx="3924464" cy="332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.pinimg.com/736x/f3/9d/0c/f39d0cd56ab5e467dea2ad76d9d6d3c7--russi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855" y="2779162"/>
            <a:ext cx="4660098" cy="364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501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282</Words>
  <Application>Microsoft Office PowerPoint</Application>
  <PresentationFormat>Экран (4:3)</PresentationFormat>
  <Paragraphs>68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Что такое «профе́ссия»?</vt:lpstr>
      <vt:lpstr>Задание. Поду́май и соедини́ челове́ка на изображе́нии с назва́нием его́ профе́ссии. </vt:lpstr>
      <vt:lpstr>Слайд 6</vt:lpstr>
      <vt:lpstr>Тема урока «Устаре́вшие профе́ссии»</vt:lpstr>
      <vt:lpstr>Хлеборо́б</vt:lpstr>
      <vt:lpstr>Изво́зчик</vt:lpstr>
      <vt:lpstr>Фона́рщик </vt:lpstr>
      <vt:lpstr>Водово́з. </vt:lpstr>
      <vt:lpstr>Задание: Соедини название профессии с её определением. </vt:lpstr>
      <vt:lpstr>Слайд 13</vt:lpstr>
      <vt:lpstr>Задание: Реши анаграммы. </vt:lpstr>
      <vt:lpstr>Задание: Подпиши название профессий людей на изображениях. Определи, какие это профессии: старые или современные?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34</cp:revision>
  <dcterms:created xsi:type="dcterms:W3CDTF">2024-01-30T12:20:59Z</dcterms:created>
  <dcterms:modified xsi:type="dcterms:W3CDTF">2024-02-06T13:07:26Z</dcterms:modified>
</cp:coreProperties>
</file>