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4" r:id="rId8"/>
    <p:sldId id="261" r:id="rId9"/>
    <p:sldId id="262" r:id="rId10"/>
    <p:sldId id="266" r:id="rId11"/>
    <p:sldId id="265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73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810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977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232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203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174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314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647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821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99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521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75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2A1B9-1B1C-4657-891D-512F31DCDC99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B3E5B-A5CF-48C4-B591-C986505EC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430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в Первой мировой войне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Первая мировая война: правда и мифы | Читать статьи по истории РФ для  школьников и студент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915391"/>
            <a:ext cx="66675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8623" y="5624945"/>
            <a:ext cx="6687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«Мы – русские, с нами Бог»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Нестеренко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5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89601" y="554381"/>
            <a:ext cx="7887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1916 г. – первое применение танков в битве на Сомме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99" y="4400771"/>
            <a:ext cx="4000409" cy="212688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5817" y="4400771"/>
            <a:ext cx="4376305" cy="212688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775" y="2115128"/>
            <a:ext cx="3316133" cy="221075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5817" y="2115128"/>
            <a:ext cx="3074503" cy="218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618" y="273627"/>
            <a:ext cx="2877993" cy="450468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95917" y="4904509"/>
            <a:ext cx="7189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Брусилов Алексей Алексеевич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(1853 – 1926 гг.)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916" y="273627"/>
            <a:ext cx="3510143" cy="450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68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43420" y="1357945"/>
            <a:ext cx="7887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1918 г. – Брестский мир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637" y="2827625"/>
            <a:ext cx="5070690" cy="308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3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0185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 события Первой мировой войны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43345" y="1265382"/>
            <a:ext cx="2429164" cy="1052945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1914 г.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3345" y="1265381"/>
            <a:ext cx="2429164" cy="1052945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на Марне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7814" y="1265380"/>
            <a:ext cx="2732808" cy="1052945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1915 г.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56079" y="1265379"/>
            <a:ext cx="2734542" cy="1052945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Газовая атака под Ипром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12294" y="1265379"/>
            <a:ext cx="2789960" cy="1052945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мая-1 июня 1916 г.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12293" y="1265462"/>
            <a:ext cx="2789960" cy="1052945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Ютландское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сражение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56658" y="2608384"/>
            <a:ext cx="2658917" cy="1602803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1914г.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19134" y="2603467"/>
            <a:ext cx="2733964" cy="1602803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Убийство Франца Фердинанда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56657" y="4491412"/>
            <a:ext cx="2733965" cy="1854564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 – сентябрь 1916 г.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56656" y="4491412"/>
            <a:ext cx="2733965" cy="1871848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Брусиловский прорыв</a:t>
            </a:r>
            <a:endParaRPr lang="ru-RU" sz="3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12294" y="2603467"/>
            <a:ext cx="2789960" cy="1602803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Февраль-декабрь 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1916 г.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12293" y="2594824"/>
            <a:ext cx="2789961" cy="1602803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за Верден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41611" y="2609353"/>
            <a:ext cx="2429164" cy="1602803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Июль – ноябрь 1916 г.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41610" y="2612109"/>
            <a:ext cx="2429164" cy="1602803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 на Сомме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41611" y="4491412"/>
            <a:ext cx="2429164" cy="1854564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1918 г.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41611" y="4491412"/>
            <a:ext cx="2429164" cy="186320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Компьенское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перемирие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012293" y="4491412"/>
            <a:ext cx="2789961" cy="186320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 – сентябрь 1914 г.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12293" y="4482770"/>
            <a:ext cx="2789961" cy="186320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Наступление русской армии в Восточной Пруссии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9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8" grpId="0" animBg="1"/>
      <p:bldP spid="8" grpId="1" animBg="1"/>
      <p:bldP spid="11" grpId="0" animBg="1"/>
      <p:bldP spid="11" grpId="1" animBg="1"/>
      <p:bldP spid="14" grpId="0" animBg="1"/>
      <p:bldP spid="14" grpId="1" animBg="1"/>
      <p:bldP spid="16" grpId="0" animBg="1"/>
      <p:bldP spid="16" grpId="1" animBg="1"/>
      <p:bldP spid="18" grpId="0" animBg="1"/>
      <p:bldP spid="18" grpId="1" animBg="1"/>
      <p:bldP spid="20" grpId="0" animBg="1"/>
      <p:bldP spid="20" grpId="1" animBg="1"/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26580"/>
            <a:ext cx="7886700" cy="974147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войны (1914 г.)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185032"/>
            <a:ext cx="3868340" cy="62529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фронт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930400"/>
            <a:ext cx="3868340" cy="42592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1914 г. – объявление Германией войны Сербии.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1914 г. – «чудо на Марне»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49" y="1169337"/>
            <a:ext cx="3887391" cy="64099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фронт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930400"/>
            <a:ext cx="3887391" cy="42592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1914 г. – объявление Германией войны России.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наступления русских войск в Восточной Пруссии, 20 августа 1914 г. – сражение под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Гумбинненом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80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t="357"/>
          <a:stretch/>
        </p:blipFill>
        <p:spPr>
          <a:xfrm>
            <a:off x="363918" y="341602"/>
            <a:ext cx="4320202" cy="53941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4120" y="341601"/>
            <a:ext cx="4270393" cy="539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4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26580"/>
            <a:ext cx="7886700" cy="974147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войны (1914 г.)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185032"/>
            <a:ext cx="3868340" cy="62529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фронт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930400"/>
            <a:ext cx="3868340" cy="42592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 1914 г. – германо-турецкий флот атаковал русские суда в Чёрном море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49" y="1169337"/>
            <a:ext cx="3887391" cy="64099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фронт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414982" y="1930401"/>
            <a:ext cx="4498109" cy="411018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 – сентябрь 1914 г. - наступление русских войск в Галиции.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1914 г. – наступление Турции в Закавказье и контрнаступление русской армии –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Сарыкамышская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операция – декабрь 1914 – январь 1915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12" y="4250574"/>
            <a:ext cx="4267570" cy="220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91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26580"/>
            <a:ext cx="7886700" cy="974147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действия в 1915 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185032"/>
            <a:ext cx="3868340" cy="62529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фронт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930400"/>
            <a:ext cx="3868340" cy="2004291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Позиционная война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Апрель 1915 г. – газовая атака у Ипра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49" y="1169337"/>
            <a:ext cx="3887391" cy="64099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фронт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414982" y="1930401"/>
            <a:ext cx="4498109" cy="411018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 1915 г. – наступление немецких войск в районе Горлице (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Горлицкий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прорыв). «Великое отступление» русской армии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0985" t="5009" r="12879" b="7955"/>
          <a:stretch/>
        </p:blipFill>
        <p:spPr>
          <a:xfrm>
            <a:off x="361081" y="3726873"/>
            <a:ext cx="3921295" cy="25215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785" y="4441413"/>
            <a:ext cx="3531755" cy="218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35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t="357"/>
          <a:stretch/>
        </p:blipFill>
        <p:spPr>
          <a:xfrm>
            <a:off x="363918" y="341602"/>
            <a:ext cx="4320202" cy="53941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4120" y="341601"/>
            <a:ext cx="4270393" cy="539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7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26580"/>
            <a:ext cx="7886700" cy="974147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Кампания 1916 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185032"/>
            <a:ext cx="3868340" cy="62529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фронт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930400"/>
            <a:ext cx="3868340" cy="42592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 1916 г. – начало наступления Германии на Верден.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49" y="1169337"/>
            <a:ext cx="3887391" cy="64099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фронт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414982" y="1930401"/>
            <a:ext cx="4498109" cy="411018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1916 г. – наступление генерала Н. Юденича на Кавказе и взятие крепости Эрзерум.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8153" y="3654207"/>
            <a:ext cx="4074967" cy="29814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841" y="3654207"/>
            <a:ext cx="3683541" cy="294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26580"/>
            <a:ext cx="7886700" cy="974147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Кампания 1916 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185032"/>
            <a:ext cx="3868340" cy="62529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фронт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930400"/>
            <a:ext cx="3868340" cy="1958109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Июль – ноябрь 1916 г. – битва на Сомме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49" y="1169337"/>
            <a:ext cx="3887391" cy="64099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фронт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414982" y="1930401"/>
            <a:ext cx="4498109" cy="195810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(4 июня) 1916 г. – сентябрь 1916 г. – Брусиловский прорыв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4255" y="3288344"/>
            <a:ext cx="7887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Военная инициатива перешла от Германии к странам Антанты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678" y="4618183"/>
            <a:ext cx="4062413" cy="211339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840" y="4618183"/>
            <a:ext cx="3562351" cy="209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8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363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Россия в Первой мировой войне</vt:lpstr>
      <vt:lpstr>Вспомним события Первой мировой войны</vt:lpstr>
      <vt:lpstr>Начало войны (1914 г.)</vt:lpstr>
      <vt:lpstr>Презентация PowerPoint</vt:lpstr>
      <vt:lpstr>Начало войны (1914 г.)</vt:lpstr>
      <vt:lpstr>Военные действия в 1915 г.</vt:lpstr>
      <vt:lpstr>Презентация PowerPoint</vt:lpstr>
      <vt:lpstr>Кампания 1916 г.</vt:lpstr>
      <vt:lpstr>Кампания 1916 г.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 в Первой мировой войне</dc:title>
  <dc:creator>Виктория</dc:creator>
  <cp:lastModifiedBy>Виктория</cp:lastModifiedBy>
  <cp:revision>16</cp:revision>
  <dcterms:created xsi:type="dcterms:W3CDTF">2023-12-15T14:42:28Z</dcterms:created>
  <dcterms:modified xsi:type="dcterms:W3CDTF">2023-12-15T17:03:39Z</dcterms:modified>
</cp:coreProperties>
</file>