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6" r:id="rId1"/>
  </p:sldMasterIdLst>
  <p:sldIdLst>
    <p:sldId id="256" r:id="rId2"/>
    <p:sldId id="281" r:id="rId3"/>
    <p:sldId id="294" r:id="rId4"/>
    <p:sldId id="282" r:id="rId5"/>
    <p:sldId id="283" r:id="rId6"/>
    <p:sldId id="285" r:id="rId7"/>
    <p:sldId id="287" r:id="rId8"/>
    <p:sldId id="289" r:id="rId9"/>
    <p:sldId id="291" r:id="rId10"/>
    <p:sldId id="292" r:id="rId11"/>
    <p:sldId id="295" r:id="rId12"/>
    <p:sldId id="296" r:id="rId13"/>
    <p:sldId id="297" r:id="rId14"/>
    <p:sldId id="293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4" autoAdjust="0"/>
    <p:restoredTop sz="94434" autoAdjust="0"/>
  </p:normalViewPr>
  <p:slideViewPr>
    <p:cSldViewPr snapToGrid="0">
      <p:cViewPr varScale="1">
        <p:scale>
          <a:sx n="68" d="100"/>
          <a:sy n="68" d="100"/>
        </p:scale>
        <p:origin x="73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3D97F2-2691-49AF-9615-85FE659A01B2}" type="doc">
      <dgm:prSet loTypeId="urn:microsoft.com/office/officeart/2005/8/layout/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5AD26FD-6084-4E63-AF1B-D5B9ED849CAD}">
      <dgm:prSet phldrT="[Текст]" custT="1"/>
      <dgm:spPr>
        <a:xfrm>
          <a:off x="491378" y="46683"/>
          <a:ext cx="6879305" cy="1003680"/>
        </a:xfrm>
        <a:prstGeom prst="roundRect">
          <a:avLst/>
        </a:prstGeom>
      </dgm:spPr>
      <dgm:t>
        <a:bodyPr/>
        <a:lstStyle/>
        <a:p>
          <a:pPr>
            <a:buNone/>
          </a:pPr>
          <a:r>
            <a:rPr lang="ru-RU" sz="20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создания специальной воспитывающей среды</a:t>
          </a:r>
        </a:p>
      </dgm:t>
    </dgm:pt>
    <dgm:pt modelId="{45F9DD37-09E8-4D78-9AB3-A309952485D3}" type="parTrans" cxnId="{F5D903F1-1F61-46D9-9EF8-346089BD41EB}">
      <dgm:prSet/>
      <dgm:spPr/>
      <dgm:t>
        <a:bodyPr/>
        <a:lstStyle/>
        <a:p>
          <a:endParaRPr lang="ru-RU"/>
        </a:p>
      </dgm:t>
    </dgm:pt>
    <dgm:pt modelId="{BBF8BA8D-2AEE-4A63-ADE5-1E8E5C8BBC36}" type="sibTrans" cxnId="{F5D903F1-1F61-46D9-9EF8-346089BD41EB}">
      <dgm:prSet/>
      <dgm:spPr/>
      <dgm:t>
        <a:bodyPr/>
        <a:lstStyle/>
        <a:p>
          <a:endParaRPr lang="ru-RU"/>
        </a:p>
      </dgm:t>
    </dgm:pt>
    <dgm:pt modelId="{8A1B1ADB-3145-4531-9988-7E4EA034C846}">
      <dgm:prSet phldrT="[Текст]" custT="1"/>
      <dgm:spPr>
        <a:xfrm>
          <a:off x="491378" y="1588923"/>
          <a:ext cx="6879305" cy="1003680"/>
        </a:xfrm>
        <a:prstGeom prst="roundRect">
          <a:avLst/>
        </a:prstGeom>
      </dgm:spPr>
      <dgm:t>
        <a:bodyPr/>
        <a:lstStyle/>
        <a:p>
          <a:pPr>
            <a:buNone/>
          </a:pPr>
          <a:r>
            <a:rPr lang="ru-RU" sz="20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взаимодействия педагогов и родителей</a:t>
          </a:r>
        </a:p>
      </dgm:t>
    </dgm:pt>
    <dgm:pt modelId="{88231AAB-F079-4917-A2D7-67BA31724938}" type="parTrans" cxnId="{3E5C0613-8420-4637-B414-82563C74EA86}">
      <dgm:prSet/>
      <dgm:spPr/>
      <dgm:t>
        <a:bodyPr/>
        <a:lstStyle/>
        <a:p>
          <a:endParaRPr lang="ru-RU"/>
        </a:p>
      </dgm:t>
    </dgm:pt>
    <dgm:pt modelId="{87BC3C25-A157-4188-9E5D-E845BDE72F96}" type="sibTrans" cxnId="{3E5C0613-8420-4637-B414-82563C74EA86}">
      <dgm:prSet/>
      <dgm:spPr/>
      <dgm:t>
        <a:bodyPr/>
        <a:lstStyle/>
        <a:p>
          <a:endParaRPr lang="ru-RU"/>
        </a:p>
      </dgm:t>
    </dgm:pt>
    <dgm:pt modelId="{96AB486A-CCF8-44FD-B4DE-C5F14AE3899A}">
      <dgm:prSet phldrT="[Текст]" custT="1"/>
      <dgm:spPr>
        <a:xfrm>
          <a:off x="491378" y="3131163"/>
          <a:ext cx="6879305" cy="1003680"/>
        </a:xfrm>
        <a:prstGeom prst="roundRect">
          <a:avLst/>
        </a:prstGeom>
      </dgm:spPr>
      <dgm:t>
        <a:bodyPr/>
        <a:lstStyle/>
        <a:p>
          <a:pPr>
            <a:buNone/>
          </a:pPr>
          <a:r>
            <a:rPr lang="ru-RU" sz="20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организации проектной деятельности патриотической направленности</a:t>
          </a:r>
        </a:p>
      </dgm:t>
    </dgm:pt>
    <dgm:pt modelId="{24C354BA-BDE9-41A6-8457-7A7C832A6A31}" type="parTrans" cxnId="{9CCE4D82-8A2E-4CD5-8534-288A665D0507}">
      <dgm:prSet/>
      <dgm:spPr/>
      <dgm:t>
        <a:bodyPr/>
        <a:lstStyle/>
        <a:p>
          <a:endParaRPr lang="ru-RU"/>
        </a:p>
      </dgm:t>
    </dgm:pt>
    <dgm:pt modelId="{66126B07-4B6A-4BDD-93A7-C5B52D6E102D}" type="sibTrans" cxnId="{9CCE4D82-8A2E-4CD5-8534-288A665D0507}">
      <dgm:prSet/>
      <dgm:spPr/>
      <dgm:t>
        <a:bodyPr/>
        <a:lstStyle/>
        <a:p>
          <a:endParaRPr lang="ru-RU"/>
        </a:p>
      </dgm:t>
    </dgm:pt>
    <dgm:pt modelId="{FBB53453-EC3A-4074-A474-3864137D67BC}" type="pres">
      <dgm:prSet presAssocID="{1A3D97F2-2691-49AF-9615-85FE659A01B2}" presName="linear" presStyleCnt="0">
        <dgm:presLayoutVars>
          <dgm:dir/>
          <dgm:animLvl val="lvl"/>
          <dgm:resizeHandles val="exact"/>
        </dgm:presLayoutVars>
      </dgm:prSet>
      <dgm:spPr/>
    </dgm:pt>
    <dgm:pt modelId="{335CA64F-7163-48EF-B6D7-1EC0CBD4D1BB}" type="pres">
      <dgm:prSet presAssocID="{D5AD26FD-6084-4E63-AF1B-D5B9ED849CAD}" presName="parentLin" presStyleCnt="0"/>
      <dgm:spPr/>
    </dgm:pt>
    <dgm:pt modelId="{4956EEBD-CB40-4EAE-8DE6-E2EFCF610D70}" type="pres">
      <dgm:prSet presAssocID="{D5AD26FD-6084-4E63-AF1B-D5B9ED849CAD}" presName="parentLeftMargin" presStyleLbl="node1" presStyleIdx="0" presStyleCnt="3"/>
      <dgm:spPr/>
    </dgm:pt>
    <dgm:pt modelId="{48CE7652-0DCB-4A8C-8AA3-118D1ED04837}" type="pres">
      <dgm:prSet presAssocID="{D5AD26FD-6084-4E63-AF1B-D5B9ED849CAD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7F7452EE-9F22-42DA-995D-38611D725ACE}" type="pres">
      <dgm:prSet presAssocID="{D5AD26FD-6084-4E63-AF1B-D5B9ED849CAD}" presName="negativeSpace" presStyleCnt="0"/>
      <dgm:spPr/>
    </dgm:pt>
    <dgm:pt modelId="{4CA42A8B-A47F-40F7-A71B-DB0B880AE6FE}" type="pres">
      <dgm:prSet presAssocID="{D5AD26FD-6084-4E63-AF1B-D5B9ED849CAD}" presName="childText" presStyleLbl="conFgAcc1" presStyleIdx="0" presStyleCnt="3">
        <dgm:presLayoutVars>
          <dgm:bulletEnabled val="1"/>
        </dgm:presLayoutVars>
      </dgm:prSet>
      <dgm:spPr>
        <a:xfrm>
          <a:off x="0" y="548523"/>
          <a:ext cx="9827579" cy="856800"/>
        </a:xfrm>
        <a:prstGeom prst="rect">
          <a:avLst/>
        </a:prstGeom>
      </dgm:spPr>
    </dgm:pt>
    <dgm:pt modelId="{CF33C564-F5D2-468A-828A-1BA3D1DBA7FC}" type="pres">
      <dgm:prSet presAssocID="{BBF8BA8D-2AEE-4A63-ADE5-1E8E5C8BBC36}" presName="spaceBetweenRectangles" presStyleCnt="0"/>
      <dgm:spPr/>
    </dgm:pt>
    <dgm:pt modelId="{C2CD7F2B-8E8E-4A23-8ACB-57A3C64F8B51}" type="pres">
      <dgm:prSet presAssocID="{8A1B1ADB-3145-4531-9988-7E4EA034C846}" presName="parentLin" presStyleCnt="0"/>
      <dgm:spPr/>
    </dgm:pt>
    <dgm:pt modelId="{4EC8E40C-46F9-4208-847E-95B75593B4BD}" type="pres">
      <dgm:prSet presAssocID="{8A1B1ADB-3145-4531-9988-7E4EA034C846}" presName="parentLeftMargin" presStyleLbl="node1" presStyleIdx="0" presStyleCnt="3"/>
      <dgm:spPr/>
    </dgm:pt>
    <dgm:pt modelId="{9CAAA285-1A9E-4A07-AEC3-E147C1A2AC27}" type="pres">
      <dgm:prSet presAssocID="{8A1B1ADB-3145-4531-9988-7E4EA034C846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B4289C7B-0D8F-41A2-B29B-9E908B44604D}" type="pres">
      <dgm:prSet presAssocID="{8A1B1ADB-3145-4531-9988-7E4EA034C846}" presName="negativeSpace" presStyleCnt="0"/>
      <dgm:spPr/>
    </dgm:pt>
    <dgm:pt modelId="{B8A4E694-8936-4DA1-B790-43FBA7AB4353}" type="pres">
      <dgm:prSet presAssocID="{8A1B1ADB-3145-4531-9988-7E4EA034C846}" presName="childText" presStyleLbl="conFgAcc1" presStyleIdx="1" presStyleCnt="3">
        <dgm:presLayoutVars>
          <dgm:bulletEnabled val="1"/>
        </dgm:presLayoutVars>
      </dgm:prSet>
      <dgm:spPr>
        <a:xfrm>
          <a:off x="0" y="2090763"/>
          <a:ext cx="9827579" cy="856800"/>
        </a:xfrm>
        <a:prstGeom prst="rect">
          <a:avLst/>
        </a:prstGeom>
      </dgm:spPr>
    </dgm:pt>
    <dgm:pt modelId="{98B134F9-7E48-4E8B-B712-16825CB391B4}" type="pres">
      <dgm:prSet presAssocID="{87BC3C25-A157-4188-9E5D-E845BDE72F96}" presName="spaceBetweenRectangles" presStyleCnt="0"/>
      <dgm:spPr/>
    </dgm:pt>
    <dgm:pt modelId="{72A8472A-B2D4-464D-B8B7-204B75960FE5}" type="pres">
      <dgm:prSet presAssocID="{96AB486A-CCF8-44FD-B4DE-C5F14AE3899A}" presName="parentLin" presStyleCnt="0"/>
      <dgm:spPr/>
    </dgm:pt>
    <dgm:pt modelId="{7EB3A5A9-4F3A-4CCC-AF01-0109708CB944}" type="pres">
      <dgm:prSet presAssocID="{96AB486A-CCF8-44FD-B4DE-C5F14AE3899A}" presName="parentLeftMargin" presStyleLbl="node1" presStyleIdx="1" presStyleCnt="3"/>
      <dgm:spPr/>
    </dgm:pt>
    <dgm:pt modelId="{B0D6071D-48BC-47D0-862E-DBF1A6D055BC}" type="pres">
      <dgm:prSet presAssocID="{96AB486A-CCF8-44FD-B4DE-C5F14AE3899A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7FFFC617-7649-4B62-9BEC-687111015BA5}" type="pres">
      <dgm:prSet presAssocID="{96AB486A-CCF8-44FD-B4DE-C5F14AE3899A}" presName="negativeSpace" presStyleCnt="0"/>
      <dgm:spPr/>
    </dgm:pt>
    <dgm:pt modelId="{A52F923A-4BFF-481E-B8CA-4CA18971616F}" type="pres">
      <dgm:prSet presAssocID="{96AB486A-CCF8-44FD-B4DE-C5F14AE3899A}" presName="childText" presStyleLbl="conFgAcc1" presStyleIdx="2" presStyleCnt="3">
        <dgm:presLayoutVars>
          <dgm:bulletEnabled val="1"/>
        </dgm:presLayoutVars>
      </dgm:prSet>
      <dgm:spPr>
        <a:xfrm>
          <a:off x="0" y="3633003"/>
          <a:ext cx="9827579" cy="856800"/>
        </a:xfrm>
        <a:prstGeom prst="rect">
          <a:avLst/>
        </a:prstGeom>
      </dgm:spPr>
    </dgm:pt>
  </dgm:ptLst>
  <dgm:cxnLst>
    <dgm:cxn modelId="{3E5C0613-8420-4637-B414-82563C74EA86}" srcId="{1A3D97F2-2691-49AF-9615-85FE659A01B2}" destId="{8A1B1ADB-3145-4531-9988-7E4EA034C846}" srcOrd="1" destOrd="0" parTransId="{88231AAB-F079-4917-A2D7-67BA31724938}" sibTransId="{87BC3C25-A157-4188-9E5D-E845BDE72F96}"/>
    <dgm:cxn modelId="{6B797419-89EF-4960-8F0E-4CE45855F37E}" type="presOf" srcId="{96AB486A-CCF8-44FD-B4DE-C5F14AE3899A}" destId="{B0D6071D-48BC-47D0-862E-DBF1A6D055BC}" srcOrd="1" destOrd="0" presId="urn:microsoft.com/office/officeart/2005/8/layout/list1"/>
    <dgm:cxn modelId="{9CCE4D82-8A2E-4CD5-8534-288A665D0507}" srcId="{1A3D97F2-2691-49AF-9615-85FE659A01B2}" destId="{96AB486A-CCF8-44FD-B4DE-C5F14AE3899A}" srcOrd="2" destOrd="0" parTransId="{24C354BA-BDE9-41A6-8457-7A7C832A6A31}" sibTransId="{66126B07-4B6A-4BDD-93A7-C5B52D6E102D}"/>
    <dgm:cxn modelId="{D41A16AE-44B8-4602-BDDD-68CD2C4FA02D}" type="presOf" srcId="{96AB486A-CCF8-44FD-B4DE-C5F14AE3899A}" destId="{7EB3A5A9-4F3A-4CCC-AF01-0109708CB944}" srcOrd="0" destOrd="0" presId="urn:microsoft.com/office/officeart/2005/8/layout/list1"/>
    <dgm:cxn modelId="{BF5684B7-1DFC-4CB0-963D-7DAD5C1506E9}" type="presOf" srcId="{1A3D97F2-2691-49AF-9615-85FE659A01B2}" destId="{FBB53453-EC3A-4074-A474-3864137D67BC}" srcOrd="0" destOrd="0" presId="urn:microsoft.com/office/officeart/2005/8/layout/list1"/>
    <dgm:cxn modelId="{0DD245C2-F7D5-4FB6-89F5-3C94EA742DAF}" type="presOf" srcId="{D5AD26FD-6084-4E63-AF1B-D5B9ED849CAD}" destId="{4956EEBD-CB40-4EAE-8DE6-E2EFCF610D70}" srcOrd="0" destOrd="0" presId="urn:microsoft.com/office/officeart/2005/8/layout/list1"/>
    <dgm:cxn modelId="{863889CC-A6C1-4086-B986-5D7E5EA7DF22}" type="presOf" srcId="{8A1B1ADB-3145-4531-9988-7E4EA034C846}" destId="{9CAAA285-1A9E-4A07-AEC3-E147C1A2AC27}" srcOrd="1" destOrd="0" presId="urn:microsoft.com/office/officeart/2005/8/layout/list1"/>
    <dgm:cxn modelId="{B14938D8-D0AB-446A-8E0F-5996F0BE8119}" type="presOf" srcId="{D5AD26FD-6084-4E63-AF1B-D5B9ED849CAD}" destId="{48CE7652-0DCB-4A8C-8AA3-118D1ED04837}" srcOrd="1" destOrd="0" presId="urn:microsoft.com/office/officeart/2005/8/layout/list1"/>
    <dgm:cxn modelId="{F5D903F1-1F61-46D9-9EF8-346089BD41EB}" srcId="{1A3D97F2-2691-49AF-9615-85FE659A01B2}" destId="{D5AD26FD-6084-4E63-AF1B-D5B9ED849CAD}" srcOrd="0" destOrd="0" parTransId="{45F9DD37-09E8-4D78-9AB3-A309952485D3}" sibTransId="{BBF8BA8D-2AEE-4A63-ADE5-1E8E5C8BBC36}"/>
    <dgm:cxn modelId="{83937EF5-FDCF-4DA0-A67E-08A9FFA6C477}" type="presOf" srcId="{8A1B1ADB-3145-4531-9988-7E4EA034C846}" destId="{4EC8E40C-46F9-4208-847E-95B75593B4BD}" srcOrd="0" destOrd="0" presId="urn:microsoft.com/office/officeart/2005/8/layout/list1"/>
    <dgm:cxn modelId="{F5D1B539-8F5A-4217-80FA-AAD51F8A9377}" type="presParOf" srcId="{FBB53453-EC3A-4074-A474-3864137D67BC}" destId="{335CA64F-7163-48EF-B6D7-1EC0CBD4D1BB}" srcOrd="0" destOrd="0" presId="urn:microsoft.com/office/officeart/2005/8/layout/list1"/>
    <dgm:cxn modelId="{606A4F50-3B46-4C36-927E-467E8F8753BC}" type="presParOf" srcId="{335CA64F-7163-48EF-B6D7-1EC0CBD4D1BB}" destId="{4956EEBD-CB40-4EAE-8DE6-E2EFCF610D70}" srcOrd="0" destOrd="0" presId="urn:microsoft.com/office/officeart/2005/8/layout/list1"/>
    <dgm:cxn modelId="{222EC72D-4C90-425A-91FA-2415DF2AE695}" type="presParOf" srcId="{335CA64F-7163-48EF-B6D7-1EC0CBD4D1BB}" destId="{48CE7652-0DCB-4A8C-8AA3-118D1ED04837}" srcOrd="1" destOrd="0" presId="urn:microsoft.com/office/officeart/2005/8/layout/list1"/>
    <dgm:cxn modelId="{40E3D73D-864C-4423-AFE6-329D5D3C5493}" type="presParOf" srcId="{FBB53453-EC3A-4074-A474-3864137D67BC}" destId="{7F7452EE-9F22-42DA-995D-38611D725ACE}" srcOrd="1" destOrd="0" presId="urn:microsoft.com/office/officeart/2005/8/layout/list1"/>
    <dgm:cxn modelId="{C6BFB911-3D5A-4D3B-943B-972C2666D036}" type="presParOf" srcId="{FBB53453-EC3A-4074-A474-3864137D67BC}" destId="{4CA42A8B-A47F-40F7-A71B-DB0B880AE6FE}" srcOrd="2" destOrd="0" presId="urn:microsoft.com/office/officeart/2005/8/layout/list1"/>
    <dgm:cxn modelId="{276EE93F-658F-4EF9-8764-907BFDC5E40E}" type="presParOf" srcId="{FBB53453-EC3A-4074-A474-3864137D67BC}" destId="{CF33C564-F5D2-468A-828A-1BA3D1DBA7FC}" srcOrd="3" destOrd="0" presId="urn:microsoft.com/office/officeart/2005/8/layout/list1"/>
    <dgm:cxn modelId="{290E375D-0F7D-469B-B164-F75782128BD9}" type="presParOf" srcId="{FBB53453-EC3A-4074-A474-3864137D67BC}" destId="{C2CD7F2B-8E8E-4A23-8ACB-57A3C64F8B51}" srcOrd="4" destOrd="0" presId="urn:microsoft.com/office/officeart/2005/8/layout/list1"/>
    <dgm:cxn modelId="{97187E20-D742-404C-9779-1B199981393E}" type="presParOf" srcId="{C2CD7F2B-8E8E-4A23-8ACB-57A3C64F8B51}" destId="{4EC8E40C-46F9-4208-847E-95B75593B4BD}" srcOrd="0" destOrd="0" presId="urn:microsoft.com/office/officeart/2005/8/layout/list1"/>
    <dgm:cxn modelId="{AB7DE457-7780-4A07-9A56-2F1245DA477A}" type="presParOf" srcId="{C2CD7F2B-8E8E-4A23-8ACB-57A3C64F8B51}" destId="{9CAAA285-1A9E-4A07-AEC3-E147C1A2AC27}" srcOrd="1" destOrd="0" presId="urn:microsoft.com/office/officeart/2005/8/layout/list1"/>
    <dgm:cxn modelId="{A353B790-3C3F-4F80-B2DF-4AB0FF8CD702}" type="presParOf" srcId="{FBB53453-EC3A-4074-A474-3864137D67BC}" destId="{B4289C7B-0D8F-41A2-B29B-9E908B44604D}" srcOrd="5" destOrd="0" presId="urn:microsoft.com/office/officeart/2005/8/layout/list1"/>
    <dgm:cxn modelId="{AE3661C5-C5B3-46EC-B225-14676BFCFEC8}" type="presParOf" srcId="{FBB53453-EC3A-4074-A474-3864137D67BC}" destId="{B8A4E694-8936-4DA1-B790-43FBA7AB4353}" srcOrd="6" destOrd="0" presId="urn:microsoft.com/office/officeart/2005/8/layout/list1"/>
    <dgm:cxn modelId="{DC66BEC7-B1D2-4EBD-A7AB-8B0C98B5D3C6}" type="presParOf" srcId="{FBB53453-EC3A-4074-A474-3864137D67BC}" destId="{98B134F9-7E48-4E8B-B712-16825CB391B4}" srcOrd="7" destOrd="0" presId="urn:microsoft.com/office/officeart/2005/8/layout/list1"/>
    <dgm:cxn modelId="{59312865-89C4-469E-AF15-601C7BA55061}" type="presParOf" srcId="{FBB53453-EC3A-4074-A474-3864137D67BC}" destId="{72A8472A-B2D4-464D-B8B7-204B75960FE5}" srcOrd="8" destOrd="0" presId="urn:microsoft.com/office/officeart/2005/8/layout/list1"/>
    <dgm:cxn modelId="{5BAA71E8-CF1B-4851-8B64-EA543E8C2A32}" type="presParOf" srcId="{72A8472A-B2D4-464D-B8B7-204B75960FE5}" destId="{7EB3A5A9-4F3A-4CCC-AF01-0109708CB944}" srcOrd="0" destOrd="0" presId="urn:microsoft.com/office/officeart/2005/8/layout/list1"/>
    <dgm:cxn modelId="{B4E95D98-26BA-49E1-B946-4920CDEEB880}" type="presParOf" srcId="{72A8472A-B2D4-464D-B8B7-204B75960FE5}" destId="{B0D6071D-48BC-47D0-862E-DBF1A6D055BC}" srcOrd="1" destOrd="0" presId="urn:microsoft.com/office/officeart/2005/8/layout/list1"/>
    <dgm:cxn modelId="{7F2DA98F-342C-4BC1-9BD1-8E8B622EF885}" type="presParOf" srcId="{FBB53453-EC3A-4074-A474-3864137D67BC}" destId="{7FFFC617-7649-4B62-9BEC-687111015BA5}" srcOrd="9" destOrd="0" presId="urn:microsoft.com/office/officeart/2005/8/layout/list1"/>
    <dgm:cxn modelId="{42CF625A-C013-47D0-AD18-F7CDDFCC3B7C}" type="presParOf" srcId="{FBB53453-EC3A-4074-A474-3864137D67BC}" destId="{A52F923A-4BFF-481E-B8CA-4CA18971616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350BADD-C67C-4130-8FC8-08959F70108E}" type="doc">
      <dgm:prSet loTypeId="urn:microsoft.com/office/officeart/2005/8/layout/radial3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FB622A3-D431-4D81-90D5-E1367215EC1D}">
      <dgm:prSet phldrT="[Текст]" custT="1"/>
      <dgm:spPr>
        <a:xfrm>
          <a:off x="2255922" y="1234618"/>
          <a:ext cx="2733319" cy="2590259"/>
        </a:xfrm>
        <a:prstGeom prst="ellipse">
          <a:avLst/>
        </a:prstGeom>
      </dgm:spPr>
      <dgm:t>
        <a:bodyPr/>
        <a:lstStyle/>
        <a:p>
          <a:pPr>
            <a:buNone/>
          </a:pPr>
          <a:r>
            <a:rPr lang="ru-RU" sz="20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«Патриотизм»</a:t>
          </a:r>
        </a:p>
      </dgm:t>
    </dgm:pt>
    <dgm:pt modelId="{2058B58E-5693-47DF-A520-6A383B285976}" type="parTrans" cxnId="{EB58E01B-5397-4EC3-99C5-8887BED1D067}">
      <dgm:prSet/>
      <dgm:spPr/>
      <dgm:t>
        <a:bodyPr/>
        <a:lstStyle/>
        <a:p>
          <a:endParaRPr lang="ru-RU"/>
        </a:p>
      </dgm:t>
    </dgm:pt>
    <dgm:pt modelId="{CA42DFAF-E9F3-4D82-91CF-4D579D947619}" type="sibTrans" cxnId="{EB58E01B-5397-4EC3-99C5-8887BED1D067}">
      <dgm:prSet/>
      <dgm:spPr/>
      <dgm:t>
        <a:bodyPr/>
        <a:lstStyle/>
        <a:p>
          <a:endParaRPr lang="ru-RU"/>
        </a:p>
      </dgm:t>
    </dgm:pt>
    <dgm:pt modelId="{584C2452-F6A3-4397-A957-0E0650CB7F35}">
      <dgm:prSet phldrT="[Текст]" custT="1"/>
      <dgm:spPr>
        <a:xfrm>
          <a:off x="2533624" y="196977"/>
          <a:ext cx="2177916" cy="1295129"/>
        </a:xfrm>
        <a:prstGeom prst="ellipse">
          <a:avLst/>
        </a:prstGeom>
      </dgm:spPr>
      <dgm:t>
        <a:bodyPr/>
        <a:lstStyle/>
        <a:p>
          <a:pPr>
            <a:buNone/>
          </a:pPr>
          <a:r>
            <a:rPr lang="ru-RU" sz="18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гражданское и нравственное чувство</a:t>
          </a:r>
        </a:p>
      </dgm:t>
    </dgm:pt>
    <dgm:pt modelId="{C187F38C-53E4-4330-80B8-A78C95A6D1F5}" type="parTrans" cxnId="{73AA2787-3DC4-4FF8-ACC9-87D435200205}">
      <dgm:prSet/>
      <dgm:spPr/>
      <dgm:t>
        <a:bodyPr/>
        <a:lstStyle/>
        <a:p>
          <a:endParaRPr lang="ru-RU"/>
        </a:p>
      </dgm:t>
    </dgm:pt>
    <dgm:pt modelId="{3AD3DAE9-BAF0-4407-AB1C-E5E1BFF21750}" type="sibTrans" cxnId="{73AA2787-3DC4-4FF8-ACC9-87D435200205}">
      <dgm:prSet/>
      <dgm:spPr/>
      <dgm:t>
        <a:bodyPr/>
        <a:lstStyle/>
        <a:p>
          <a:endParaRPr lang="ru-RU"/>
        </a:p>
      </dgm:t>
    </dgm:pt>
    <dgm:pt modelId="{693D3D0F-7F42-469D-BF98-939AE5A512F8}">
      <dgm:prSet phldrT="[Текст]" custT="1"/>
      <dgm:spPr>
        <a:xfrm>
          <a:off x="4241622" y="2786933"/>
          <a:ext cx="2177916" cy="1295129"/>
        </a:xfrm>
        <a:prstGeom prst="ellipse">
          <a:avLst/>
        </a:prstGeom>
      </dgm:spPr>
      <dgm:t>
        <a:bodyPr/>
        <a:lstStyle/>
        <a:p>
          <a:pPr>
            <a:buNone/>
          </a:pPr>
          <a:r>
            <a:rPr lang="ru-RU" sz="18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нравственный и политический принцип</a:t>
          </a:r>
        </a:p>
      </dgm:t>
    </dgm:pt>
    <dgm:pt modelId="{23B7F0A6-DF40-4A4A-AA0F-490B29EFB7AD}" type="parTrans" cxnId="{18957608-0E49-4A35-9598-6E65B53D630E}">
      <dgm:prSet/>
      <dgm:spPr/>
      <dgm:t>
        <a:bodyPr/>
        <a:lstStyle/>
        <a:p>
          <a:endParaRPr lang="ru-RU"/>
        </a:p>
      </dgm:t>
    </dgm:pt>
    <dgm:pt modelId="{4CE495B0-21C8-4F15-B226-717CD734A7B4}" type="sibTrans" cxnId="{18957608-0E49-4A35-9598-6E65B53D630E}">
      <dgm:prSet/>
      <dgm:spPr/>
      <dgm:t>
        <a:bodyPr/>
        <a:lstStyle/>
        <a:p>
          <a:endParaRPr lang="ru-RU"/>
        </a:p>
      </dgm:t>
    </dgm:pt>
    <dgm:pt modelId="{DDFED875-F5F9-4F71-8CAD-640C46155EA4}">
      <dgm:prSet phldrT="[Текст]" custT="1"/>
      <dgm:spPr>
        <a:xfrm>
          <a:off x="823643" y="2875706"/>
          <a:ext cx="2177916" cy="1295129"/>
        </a:xfrm>
        <a:prstGeom prst="ellipse">
          <a:avLst/>
        </a:prstGeom>
      </dgm:spPr>
      <dgm:t>
        <a:bodyPr/>
        <a:lstStyle/>
        <a:p>
          <a:pPr>
            <a:buNone/>
          </a:pPr>
          <a:r>
            <a:rPr lang="ru-RU" sz="18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готовность служить Родине</a:t>
          </a:r>
        </a:p>
      </dgm:t>
    </dgm:pt>
    <dgm:pt modelId="{210EF4F6-7ABB-4525-BD4E-4F4869A0F6B3}" type="parTrans" cxnId="{31A53A7F-DD34-46FE-95FD-F86B46F432D7}">
      <dgm:prSet/>
      <dgm:spPr/>
      <dgm:t>
        <a:bodyPr/>
        <a:lstStyle/>
        <a:p>
          <a:endParaRPr lang="ru-RU"/>
        </a:p>
      </dgm:t>
    </dgm:pt>
    <dgm:pt modelId="{0BB6E822-A2B4-44DD-8E00-2F820C9AA807}" type="sibTrans" cxnId="{31A53A7F-DD34-46FE-95FD-F86B46F432D7}">
      <dgm:prSet/>
      <dgm:spPr/>
      <dgm:t>
        <a:bodyPr/>
        <a:lstStyle/>
        <a:p>
          <a:endParaRPr lang="ru-RU"/>
        </a:p>
      </dgm:t>
    </dgm:pt>
    <dgm:pt modelId="{0BAD1E38-5346-4C69-850B-1D3A7A9E736B}">
      <dgm:prSet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социально- психологическое свойство личности</a:t>
          </a:r>
        </a:p>
      </dgm:t>
    </dgm:pt>
    <dgm:pt modelId="{8EC1D011-FB08-4301-962E-394720A983EE}" type="parTrans" cxnId="{A41DC491-C72B-4984-9641-EAD31EFDA675}">
      <dgm:prSet/>
      <dgm:spPr/>
      <dgm:t>
        <a:bodyPr/>
        <a:lstStyle/>
        <a:p>
          <a:endParaRPr lang="ru-RU"/>
        </a:p>
      </dgm:t>
    </dgm:pt>
    <dgm:pt modelId="{0A9E4B2A-B9CF-463A-8035-BD9A0886B0FE}" type="sibTrans" cxnId="{A41DC491-C72B-4984-9641-EAD31EFDA675}">
      <dgm:prSet/>
      <dgm:spPr/>
      <dgm:t>
        <a:bodyPr/>
        <a:lstStyle/>
        <a:p>
          <a:endParaRPr lang="ru-RU"/>
        </a:p>
      </dgm:t>
    </dgm:pt>
    <dgm:pt modelId="{1869B3BC-A485-4442-B810-21F28FF7B90B}" type="pres">
      <dgm:prSet presAssocID="{A350BADD-C67C-4130-8FC8-08959F70108E}" presName="composite" presStyleCnt="0">
        <dgm:presLayoutVars>
          <dgm:chMax val="1"/>
          <dgm:dir/>
          <dgm:resizeHandles val="exact"/>
        </dgm:presLayoutVars>
      </dgm:prSet>
      <dgm:spPr/>
    </dgm:pt>
    <dgm:pt modelId="{B7BF8588-AB45-4EC0-8BDC-2FA9D71D30AA}" type="pres">
      <dgm:prSet presAssocID="{A350BADD-C67C-4130-8FC8-08959F70108E}" presName="radial" presStyleCnt="0">
        <dgm:presLayoutVars>
          <dgm:animLvl val="ctr"/>
        </dgm:presLayoutVars>
      </dgm:prSet>
      <dgm:spPr/>
    </dgm:pt>
    <dgm:pt modelId="{40174A62-6741-4400-9369-997CD040DCA7}" type="pres">
      <dgm:prSet presAssocID="{CFB622A3-D431-4D81-90D5-E1367215EC1D}" presName="centerShape" presStyleLbl="vennNode1" presStyleIdx="0" presStyleCnt="5" custScaleX="105523"/>
      <dgm:spPr/>
    </dgm:pt>
    <dgm:pt modelId="{A738F3BF-06D4-4BF9-991D-F911F08B4A39}" type="pres">
      <dgm:prSet presAssocID="{584C2452-F6A3-4397-A957-0E0650CB7F35}" presName="node" presStyleLbl="vennNode1" presStyleIdx="1" presStyleCnt="5" custScaleX="168162">
        <dgm:presLayoutVars>
          <dgm:bulletEnabled val="1"/>
        </dgm:presLayoutVars>
      </dgm:prSet>
      <dgm:spPr/>
    </dgm:pt>
    <dgm:pt modelId="{E2B01CE4-9836-4A72-84D5-89C98CF1C7DD}" type="pres">
      <dgm:prSet presAssocID="{693D3D0F-7F42-469D-BF98-939AE5A512F8}" presName="node" presStyleLbl="vennNode1" presStyleIdx="2" presStyleCnt="5" custScaleX="168162" custRadScaleRad="114694" custRadScaleInc="-1741">
        <dgm:presLayoutVars>
          <dgm:bulletEnabled val="1"/>
        </dgm:presLayoutVars>
      </dgm:prSet>
      <dgm:spPr/>
    </dgm:pt>
    <dgm:pt modelId="{A4C171F7-4CF3-4E2A-B95D-D113893AC2AA}" type="pres">
      <dgm:prSet presAssocID="{0BAD1E38-5346-4C69-850B-1D3A7A9E736B}" presName="node" presStyleLbl="vennNode1" presStyleIdx="3" presStyleCnt="5" custScaleX="183801" custScaleY="131156">
        <dgm:presLayoutVars>
          <dgm:bulletEnabled val="1"/>
        </dgm:presLayoutVars>
      </dgm:prSet>
      <dgm:spPr/>
    </dgm:pt>
    <dgm:pt modelId="{6EE06681-4388-4107-AD38-297A1C6410A8}" type="pres">
      <dgm:prSet presAssocID="{DDFED875-F5F9-4F71-8CAD-640C46155EA4}" presName="node" presStyleLbl="vennNode1" presStyleIdx="4" presStyleCnt="5" custScaleX="168162" custRadScaleRad="117354" custRadScaleInc="-131">
        <dgm:presLayoutVars>
          <dgm:bulletEnabled val="1"/>
        </dgm:presLayoutVars>
      </dgm:prSet>
      <dgm:spPr/>
    </dgm:pt>
  </dgm:ptLst>
  <dgm:cxnLst>
    <dgm:cxn modelId="{18957608-0E49-4A35-9598-6E65B53D630E}" srcId="{CFB622A3-D431-4D81-90D5-E1367215EC1D}" destId="{693D3D0F-7F42-469D-BF98-939AE5A512F8}" srcOrd="1" destOrd="0" parTransId="{23B7F0A6-DF40-4A4A-AA0F-490B29EFB7AD}" sibTransId="{4CE495B0-21C8-4F15-B226-717CD734A7B4}"/>
    <dgm:cxn modelId="{EB58E01B-5397-4EC3-99C5-8887BED1D067}" srcId="{A350BADD-C67C-4130-8FC8-08959F70108E}" destId="{CFB622A3-D431-4D81-90D5-E1367215EC1D}" srcOrd="0" destOrd="0" parTransId="{2058B58E-5693-47DF-A520-6A383B285976}" sibTransId="{CA42DFAF-E9F3-4D82-91CF-4D579D947619}"/>
    <dgm:cxn modelId="{A2327554-5E70-43FF-85B7-696970E4DEC6}" type="presOf" srcId="{0BAD1E38-5346-4C69-850B-1D3A7A9E736B}" destId="{A4C171F7-4CF3-4E2A-B95D-D113893AC2AA}" srcOrd="0" destOrd="0" presId="urn:microsoft.com/office/officeart/2005/8/layout/radial3"/>
    <dgm:cxn modelId="{31A53A7F-DD34-46FE-95FD-F86B46F432D7}" srcId="{CFB622A3-D431-4D81-90D5-E1367215EC1D}" destId="{DDFED875-F5F9-4F71-8CAD-640C46155EA4}" srcOrd="3" destOrd="0" parTransId="{210EF4F6-7ABB-4525-BD4E-4F4869A0F6B3}" sibTransId="{0BB6E822-A2B4-44DD-8E00-2F820C9AA807}"/>
    <dgm:cxn modelId="{73AA2787-3DC4-4FF8-ACC9-87D435200205}" srcId="{CFB622A3-D431-4D81-90D5-E1367215EC1D}" destId="{584C2452-F6A3-4397-A957-0E0650CB7F35}" srcOrd="0" destOrd="0" parTransId="{C187F38C-53E4-4330-80B8-A78C95A6D1F5}" sibTransId="{3AD3DAE9-BAF0-4407-AB1C-E5E1BFF21750}"/>
    <dgm:cxn modelId="{2780978D-A121-483B-AC0A-3981DD7668CA}" type="presOf" srcId="{A350BADD-C67C-4130-8FC8-08959F70108E}" destId="{1869B3BC-A485-4442-B810-21F28FF7B90B}" srcOrd="0" destOrd="0" presId="urn:microsoft.com/office/officeart/2005/8/layout/radial3"/>
    <dgm:cxn modelId="{A41DC491-C72B-4984-9641-EAD31EFDA675}" srcId="{CFB622A3-D431-4D81-90D5-E1367215EC1D}" destId="{0BAD1E38-5346-4C69-850B-1D3A7A9E736B}" srcOrd="2" destOrd="0" parTransId="{8EC1D011-FB08-4301-962E-394720A983EE}" sibTransId="{0A9E4B2A-B9CF-463A-8035-BD9A0886B0FE}"/>
    <dgm:cxn modelId="{71943EA8-F436-4632-8A57-1826A1F33077}" type="presOf" srcId="{CFB622A3-D431-4D81-90D5-E1367215EC1D}" destId="{40174A62-6741-4400-9369-997CD040DCA7}" srcOrd="0" destOrd="0" presId="urn:microsoft.com/office/officeart/2005/8/layout/radial3"/>
    <dgm:cxn modelId="{E15A46A8-715C-41E4-8456-4E30491885F8}" type="presOf" srcId="{584C2452-F6A3-4397-A957-0E0650CB7F35}" destId="{A738F3BF-06D4-4BF9-991D-F911F08B4A39}" srcOrd="0" destOrd="0" presId="urn:microsoft.com/office/officeart/2005/8/layout/radial3"/>
    <dgm:cxn modelId="{7314D4B4-1612-40A1-A915-9664E18A07A0}" type="presOf" srcId="{693D3D0F-7F42-469D-BF98-939AE5A512F8}" destId="{E2B01CE4-9836-4A72-84D5-89C98CF1C7DD}" srcOrd="0" destOrd="0" presId="urn:microsoft.com/office/officeart/2005/8/layout/radial3"/>
    <dgm:cxn modelId="{30FA85DD-0216-4F58-9A55-F6FBE33DE95D}" type="presOf" srcId="{DDFED875-F5F9-4F71-8CAD-640C46155EA4}" destId="{6EE06681-4388-4107-AD38-297A1C6410A8}" srcOrd="0" destOrd="0" presId="urn:microsoft.com/office/officeart/2005/8/layout/radial3"/>
    <dgm:cxn modelId="{D0468102-CD3B-4F93-8B43-36960D1362FD}" type="presParOf" srcId="{1869B3BC-A485-4442-B810-21F28FF7B90B}" destId="{B7BF8588-AB45-4EC0-8BDC-2FA9D71D30AA}" srcOrd="0" destOrd="0" presId="urn:microsoft.com/office/officeart/2005/8/layout/radial3"/>
    <dgm:cxn modelId="{B3BDD333-AECE-4A3E-B1FE-65C7EE3218CC}" type="presParOf" srcId="{B7BF8588-AB45-4EC0-8BDC-2FA9D71D30AA}" destId="{40174A62-6741-4400-9369-997CD040DCA7}" srcOrd="0" destOrd="0" presId="urn:microsoft.com/office/officeart/2005/8/layout/radial3"/>
    <dgm:cxn modelId="{350F546C-9627-4175-827F-E23FD8EC3E4B}" type="presParOf" srcId="{B7BF8588-AB45-4EC0-8BDC-2FA9D71D30AA}" destId="{A738F3BF-06D4-4BF9-991D-F911F08B4A39}" srcOrd="1" destOrd="0" presId="urn:microsoft.com/office/officeart/2005/8/layout/radial3"/>
    <dgm:cxn modelId="{85C6521A-D904-4AC2-A94B-97A95A130531}" type="presParOf" srcId="{B7BF8588-AB45-4EC0-8BDC-2FA9D71D30AA}" destId="{E2B01CE4-9836-4A72-84D5-89C98CF1C7DD}" srcOrd="2" destOrd="0" presId="urn:microsoft.com/office/officeart/2005/8/layout/radial3"/>
    <dgm:cxn modelId="{C38BCA44-D734-4AC8-93B6-81BC482F6CB6}" type="presParOf" srcId="{B7BF8588-AB45-4EC0-8BDC-2FA9D71D30AA}" destId="{A4C171F7-4CF3-4E2A-B95D-D113893AC2AA}" srcOrd="3" destOrd="0" presId="urn:microsoft.com/office/officeart/2005/8/layout/radial3"/>
    <dgm:cxn modelId="{4AE03249-2A04-4038-BEF7-13BCE3EF666A}" type="presParOf" srcId="{B7BF8588-AB45-4EC0-8BDC-2FA9D71D30AA}" destId="{6EE06681-4388-4107-AD38-297A1C6410A8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EC95489-C3A0-4930-9258-205E8A3ED145}" type="doc">
      <dgm:prSet loTypeId="urn:microsoft.com/office/officeart/2008/layout/RadialCluster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C45A817-1F42-4744-A127-D00B22FF369E}">
      <dgm:prSet phldrT="[Текст]" custT="1"/>
      <dgm:spPr>
        <a:xfrm>
          <a:off x="2844799" y="2113816"/>
          <a:ext cx="2438400" cy="1625600"/>
        </a:xfrm>
        <a:prstGeom prst="roundRect">
          <a:avLst/>
        </a:prstGeom>
      </dgm:spPr>
      <dgm:t>
        <a:bodyPr/>
        <a:lstStyle/>
        <a:p>
          <a:pPr>
            <a:buNone/>
          </a:pPr>
          <a:r>
            <a:rPr lang="ru-RU" sz="28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сформированность патриотических чувств</a:t>
          </a:r>
        </a:p>
      </dgm:t>
    </dgm:pt>
    <dgm:pt modelId="{3CF34E9B-2FF4-4FB0-8112-28DBC81E9C70}" type="parTrans" cxnId="{31238266-0CF1-4CE3-9255-0896F6D2802E}">
      <dgm:prSet/>
      <dgm:spPr/>
      <dgm:t>
        <a:bodyPr/>
        <a:lstStyle/>
        <a:p>
          <a:endParaRPr lang="ru-RU"/>
        </a:p>
      </dgm:t>
    </dgm:pt>
    <dgm:pt modelId="{D9D102E2-9594-4A0F-9C63-94229CED1BA6}" type="sibTrans" cxnId="{31238266-0CF1-4CE3-9255-0896F6D2802E}">
      <dgm:prSet/>
      <dgm:spPr/>
      <dgm:t>
        <a:bodyPr/>
        <a:lstStyle/>
        <a:p>
          <a:endParaRPr lang="ru-RU"/>
        </a:p>
      </dgm:t>
    </dgm:pt>
    <dgm:pt modelId="{92B70F9E-E744-404D-8AA4-0651D4774BF3}">
      <dgm:prSet phldrT="[Текст]" custT="1"/>
      <dgm:spPr>
        <a:xfrm>
          <a:off x="2996707" y="59224"/>
          <a:ext cx="2057898" cy="1089152"/>
        </a:xfrm>
        <a:prstGeom prst="roundRect">
          <a:avLst/>
        </a:prstGeom>
      </dgm:spPr>
      <dgm:t>
        <a:bodyPr/>
        <a:lstStyle/>
        <a:p>
          <a:pPr>
            <a:buNone/>
          </a:pPr>
          <a:r>
            <a:rPr lang="ru-RU" sz="16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когнитивно- информационной (знание об истории родной земли, государственных и народных символах и т.п.)</a:t>
          </a:r>
        </a:p>
      </dgm:t>
    </dgm:pt>
    <dgm:pt modelId="{4C3D5900-D575-44D1-AD31-CD08740F1B0A}" type="parTrans" cxnId="{08851C0E-7052-441F-89C1-51F54748FE6C}">
      <dgm:prSet/>
      <dgm:spPr>
        <a:xfrm rot="16143257">
          <a:off x="3559828" y="1631096"/>
          <a:ext cx="96557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65571" y="0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8FA0D63F-F577-433B-A537-9A5EA75AEE7B}" type="sibTrans" cxnId="{08851C0E-7052-441F-89C1-51F54748FE6C}">
      <dgm:prSet/>
      <dgm:spPr/>
      <dgm:t>
        <a:bodyPr/>
        <a:lstStyle/>
        <a:p>
          <a:endParaRPr lang="ru-RU"/>
        </a:p>
      </dgm:t>
    </dgm:pt>
    <dgm:pt modelId="{21FB6A9F-A6A6-4305-8A0D-4E30C05536A8}">
      <dgm:prSet phldrT="[Текст]" custT="1"/>
      <dgm:spPr>
        <a:xfrm>
          <a:off x="5880973" y="1353848"/>
          <a:ext cx="2057898" cy="1089152"/>
        </a:xfrm>
        <a:prstGeom prst="roundRect">
          <a:avLst/>
        </a:prstGeom>
      </dgm:spPr>
      <dgm:t>
        <a:bodyPr/>
        <a:lstStyle/>
        <a:p>
          <a:pPr>
            <a:buNone/>
          </a:pPr>
          <a:r>
            <a:rPr lang="ru-RU" sz="16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эмоционально-чувственной (проявляется через любовь к матери, семье, родной природе, родному языку и т.п.)</a:t>
          </a:r>
        </a:p>
      </dgm:t>
    </dgm:pt>
    <dgm:pt modelId="{AAF9F083-5A34-4C8E-9822-AC5252F1E364}" type="parTrans" cxnId="{F14D1A12-3071-428D-8AEC-D966862130B2}">
      <dgm:prSet/>
      <dgm:spPr>
        <a:xfrm rot="20408155">
          <a:off x="5264291" y="2378152"/>
          <a:ext cx="63558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35589" y="0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21D1D878-252B-4A09-8700-88417C836D2D}" type="sibTrans" cxnId="{F14D1A12-3071-428D-8AEC-D966862130B2}">
      <dgm:prSet/>
      <dgm:spPr/>
      <dgm:t>
        <a:bodyPr/>
        <a:lstStyle/>
        <a:p>
          <a:endParaRPr lang="ru-RU"/>
        </a:p>
      </dgm:t>
    </dgm:pt>
    <dgm:pt modelId="{28449EC2-186D-4052-99AC-C361F5164D68}">
      <dgm:prSet phldrT="[Текст]" custT="1"/>
      <dgm:spPr>
        <a:xfrm>
          <a:off x="4550592" y="4164167"/>
          <a:ext cx="2177694" cy="1089152"/>
        </a:xfrm>
        <a:prstGeom prst="roundRect">
          <a:avLst/>
        </a:prstGeom>
      </dgm:spPr>
      <dgm:t>
        <a:bodyPr/>
        <a:lstStyle/>
        <a:p>
          <a:pPr>
            <a:buNone/>
          </a:pPr>
          <a:r>
            <a:rPr lang="ru-RU" sz="16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потребно- мотивационной (интерес к истории, обычаям, традициям родной земли и народа, потребность подражать героям и т.п.)</a:t>
          </a:r>
        </a:p>
      </dgm:t>
    </dgm:pt>
    <dgm:pt modelId="{35F45016-B9A6-4CFF-87C6-F2C676563FD9}" type="parTrans" cxnId="{F1BA0D7F-700B-4E81-924C-4AC1D1B5FCFB}">
      <dgm:prSet/>
      <dgm:spPr>
        <a:xfrm rot="2911356">
          <a:off x="4686814" y="3951791"/>
          <a:ext cx="56692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66926" y="0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09A5DE7B-23B1-45F9-8802-3A1E5B2CD6FE}" type="sibTrans" cxnId="{F1BA0D7F-700B-4E81-924C-4AC1D1B5FCFB}">
      <dgm:prSet/>
      <dgm:spPr/>
      <dgm:t>
        <a:bodyPr/>
        <a:lstStyle/>
        <a:p>
          <a:endParaRPr lang="ru-RU"/>
        </a:p>
      </dgm:t>
    </dgm:pt>
    <dgm:pt modelId="{75EC4D66-0760-4CED-89D8-A96D206603FF}">
      <dgm:prSet phldrT="[Текст]" custT="1"/>
      <dgm:spPr>
        <a:xfrm>
          <a:off x="61903" y="1460382"/>
          <a:ext cx="2057898" cy="1089152"/>
        </a:xfrm>
        <a:prstGeom prst="roundRect">
          <a:avLst/>
        </a:prstGeom>
      </dgm:spPr>
      <dgm:t>
        <a:bodyPr/>
        <a:lstStyle/>
        <a:p>
          <a:pPr>
            <a:buNone/>
          </a:pPr>
          <a:r>
            <a:rPr lang="ru-RU" sz="16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поведенческо-регулятивной (усвоение нравственных норм, проявление духовных ценностей в ежедневном поведении и т.п.)</a:t>
          </a:r>
        </a:p>
      </dgm:t>
    </dgm:pt>
    <dgm:pt modelId="{9EB23F53-DA4D-4BC2-93FC-B16DCD9D9B26}" type="parTrans" cxnId="{B99D6084-1210-472B-BFFC-49AADFA9A782}">
      <dgm:prSet/>
      <dgm:spPr>
        <a:xfrm rot="11833387">
          <a:off x="2102784" y="2436299"/>
          <a:ext cx="75903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59033" y="0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5E64ED50-AE4D-4EE4-BD1F-048746DC2736}" type="sibTrans" cxnId="{B99D6084-1210-472B-BFFC-49AADFA9A782}">
      <dgm:prSet/>
      <dgm:spPr/>
      <dgm:t>
        <a:bodyPr/>
        <a:lstStyle/>
        <a:p>
          <a:endParaRPr lang="ru-RU"/>
        </a:p>
      </dgm:t>
    </dgm:pt>
    <dgm:pt modelId="{0F823B5D-AD3C-4BCF-B4AE-68F531F45C89}" type="pres">
      <dgm:prSet presAssocID="{1EC95489-C3A0-4930-9258-205E8A3ED145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595FDCD5-4701-45DD-AAB0-EABDE8C93A31}" type="pres">
      <dgm:prSet presAssocID="{0C45A817-1F42-4744-A127-D00B22FF369E}" presName="singleCycle" presStyleCnt="0"/>
      <dgm:spPr/>
    </dgm:pt>
    <dgm:pt modelId="{08F1B149-07F5-42A1-ADE2-5E31A365F8DA}" type="pres">
      <dgm:prSet presAssocID="{0C45A817-1F42-4744-A127-D00B22FF369E}" presName="singleCenter" presStyleLbl="node1" presStyleIdx="0" presStyleCnt="5" custScaleX="150000">
        <dgm:presLayoutVars>
          <dgm:chMax val="7"/>
          <dgm:chPref val="7"/>
        </dgm:presLayoutVars>
      </dgm:prSet>
      <dgm:spPr/>
    </dgm:pt>
    <dgm:pt modelId="{93EA5D2F-4FEA-478A-9D46-87FDDA33CBAB}" type="pres">
      <dgm:prSet presAssocID="{4C3D5900-D575-44D1-AD31-CD08740F1B0A}" presName="Name56" presStyleLbl="parChTrans1D2" presStyleIdx="0" presStyleCnt="4"/>
      <dgm:spPr/>
    </dgm:pt>
    <dgm:pt modelId="{6CA263C7-851E-477F-8D0C-C5AF13C0E85A}" type="pres">
      <dgm:prSet presAssocID="{92B70F9E-E744-404D-8AA4-0651D4774BF3}" presName="text0" presStyleLbl="node1" presStyleIdx="1" presStyleCnt="5" custScaleX="236428" custScaleY="144052" custRadScaleRad="102097" custRadScaleInc="-2627">
        <dgm:presLayoutVars>
          <dgm:bulletEnabled val="1"/>
        </dgm:presLayoutVars>
      </dgm:prSet>
      <dgm:spPr/>
    </dgm:pt>
    <dgm:pt modelId="{94FFE010-EBCC-4D31-816B-D8F7D56EF13B}" type="pres">
      <dgm:prSet presAssocID="{AAF9F083-5A34-4C8E-9822-AC5252F1E364}" presName="Name56" presStyleLbl="parChTrans1D2" presStyleIdx="1" presStyleCnt="4"/>
      <dgm:spPr/>
    </dgm:pt>
    <dgm:pt modelId="{93D17CDA-FD6F-4406-A30B-1A943A911C26}" type="pres">
      <dgm:prSet presAssocID="{21FB6A9F-A6A6-4305-8A0D-4E30C05536A8}" presName="text0" presStyleLbl="node1" presStyleIdx="2" presStyleCnt="5" custScaleX="220876" custScaleY="118288" custRadScaleRad="132985" custRadScaleInc="-5178">
        <dgm:presLayoutVars>
          <dgm:bulletEnabled val="1"/>
        </dgm:presLayoutVars>
      </dgm:prSet>
      <dgm:spPr/>
    </dgm:pt>
    <dgm:pt modelId="{661E6918-A488-4981-877D-554894B46D4D}" type="pres">
      <dgm:prSet presAssocID="{35F45016-B9A6-4CFF-87C6-F2C676563FD9}" presName="Name56" presStyleLbl="parChTrans1D2" presStyleIdx="2" presStyleCnt="4"/>
      <dgm:spPr/>
    </dgm:pt>
    <dgm:pt modelId="{DB3C04CF-3C69-4796-8124-B0DC402948C0}" type="pres">
      <dgm:prSet presAssocID="{28449EC2-186D-4052-99AC-C361F5164D68}" presName="text0" presStyleLbl="node1" presStyleIdx="3" presStyleCnt="5" custScaleX="263461" custScaleY="125446" custRadScaleRad="104537" custRadScaleInc="-15215">
        <dgm:presLayoutVars>
          <dgm:bulletEnabled val="1"/>
        </dgm:presLayoutVars>
      </dgm:prSet>
      <dgm:spPr/>
    </dgm:pt>
    <dgm:pt modelId="{7164C48A-3C9F-4B0B-A927-3D01D5AD2ABF}" type="pres">
      <dgm:prSet presAssocID="{9EB23F53-DA4D-4BC2-93FC-B16DCD9D9B26}" presName="Name56" presStyleLbl="parChTrans1D2" presStyleIdx="3" presStyleCnt="4"/>
      <dgm:spPr/>
    </dgm:pt>
    <dgm:pt modelId="{188E99AF-9B6C-4F46-AAF1-BEF888A441D4}" type="pres">
      <dgm:prSet presAssocID="{75EC4D66-0760-4CED-89D8-A96D206603FF}" presName="text0" presStyleLbl="node1" presStyleIdx="4" presStyleCnt="5" custScaleX="227923" custScaleY="112530" custRadScaleRad="136798" custRadScaleInc="-2158">
        <dgm:presLayoutVars>
          <dgm:bulletEnabled val="1"/>
        </dgm:presLayoutVars>
      </dgm:prSet>
      <dgm:spPr/>
    </dgm:pt>
  </dgm:ptLst>
  <dgm:cxnLst>
    <dgm:cxn modelId="{08851C0E-7052-441F-89C1-51F54748FE6C}" srcId="{0C45A817-1F42-4744-A127-D00B22FF369E}" destId="{92B70F9E-E744-404D-8AA4-0651D4774BF3}" srcOrd="0" destOrd="0" parTransId="{4C3D5900-D575-44D1-AD31-CD08740F1B0A}" sibTransId="{8FA0D63F-F577-433B-A537-9A5EA75AEE7B}"/>
    <dgm:cxn modelId="{ED451C11-1CD8-42A6-894C-875091E7B3C8}" type="presOf" srcId="{0C45A817-1F42-4744-A127-D00B22FF369E}" destId="{08F1B149-07F5-42A1-ADE2-5E31A365F8DA}" srcOrd="0" destOrd="0" presId="urn:microsoft.com/office/officeart/2008/layout/RadialCluster"/>
    <dgm:cxn modelId="{F14D1A12-3071-428D-8AEC-D966862130B2}" srcId="{0C45A817-1F42-4744-A127-D00B22FF369E}" destId="{21FB6A9F-A6A6-4305-8A0D-4E30C05536A8}" srcOrd="1" destOrd="0" parTransId="{AAF9F083-5A34-4C8E-9822-AC5252F1E364}" sibTransId="{21D1D878-252B-4A09-8700-88417C836D2D}"/>
    <dgm:cxn modelId="{19D2C926-944A-4BCA-962C-FC06E6177547}" type="presOf" srcId="{AAF9F083-5A34-4C8E-9822-AC5252F1E364}" destId="{94FFE010-EBCC-4D31-816B-D8F7D56EF13B}" srcOrd="0" destOrd="0" presId="urn:microsoft.com/office/officeart/2008/layout/RadialCluster"/>
    <dgm:cxn modelId="{31238266-0CF1-4CE3-9255-0896F6D2802E}" srcId="{1EC95489-C3A0-4930-9258-205E8A3ED145}" destId="{0C45A817-1F42-4744-A127-D00B22FF369E}" srcOrd="0" destOrd="0" parTransId="{3CF34E9B-2FF4-4FB0-8112-28DBC81E9C70}" sibTransId="{D9D102E2-9594-4A0F-9C63-94229CED1BA6}"/>
    <dgm:cxn modelId="{B0669C47-B82F-427C-B73B-8749BE41B57A}" type="presOf" srcId="{28449EC2-186D-4052-99AC-C361F5164D68}" destId="{DB3C04CF-3C69-4796-8124-B0DC402948C0}" srcOrd="0" destOrd="0" presId="urn:microsoft.com/office/officeart/2008/layout/RadialCluster"/>
    <dgm:cxn modelId="{0BC67968-A586-490B-91FE-4B9A4AF08F40}" type="presOf" srcId="{9EB23F53-DA4D-4BC2-93FC-B16DCD9D9B26}" destId="{7164C48A-3C9F-4B0B-A927-3D01D5AD2ABF}" srcOrd="0" destOrd="0" presId="urn:microsoft.com/office/officeart/2008/layout/RadialCluster"/>
    <dgm:cxn modelId="{E5706F53-5314-4D1D-B240-7FD2983085F8}" type="presOf" srcId="{1EC95489-C3A0-4930-9258-205E8A3ED145}" destId="{0F823B5D-AD3C-4BCF-B4AE-68F531F45C89}" srcOrd="0" destOrd="0" presId="urn:microsoft.com/office/officeart/2008/layout/RadialCluster"/>
    <dgm:cxn modelId="{3FCD5B7A-FCD7-46A2-906D-473C5C2D2A9B}" type="presOf" srcId="{4C3D5900-D575-44D1-AD31-CD08740F1B0A}" destId="{93EA5D2F-4FEA-478A-9D46-87FDDA33CBAB}" srcOrd="0" destOrd="0" presId="urn:microsoft.com/office/officeart/2008/layout/RadialCluster"/>
    <dgm:cxn modelId="{F1BA0D7F-700B-4E81-924C-4AC1D1B5FCFB}" srcId="{0C45A817-1F42-4744-A127-D00B22FF369E}" destId="{28449EC2-186D-4052-99AC-C361F5164D68}" srcOrd="2" destOrd="0" parTransId="{35F45016-B9A6-4CFF-87C6-F2C676563FD9}" sibTransId="{09A5DE7B-23B1-45F9-8802-3A1E5B2CD6FE}"/>
    <dgm:cxn modelId="{B99D6084-1210-472B-BFFC-49AADFA9A782}" srcId="{0C45A817-1F42-4744-A127-D00B22FF369E}" destId="{75EC4D66-0760-4CED-89D8-A96D206603FF}" srcOrd="3" destOrd="0" parTransId="{9EB23F53-DA4D-4BC2-93FC-B16DCD9D9B26}" sibTransId="{5E64ED50-AE4D-4EE4-BD1F-048746DC2736}"/>
    <dgm:cxn modelId="{D3DD2D90-94F9-4193-8A83-84A8C5678285}" type="presOf" srcId="{21FB6A9F-A6A6-4305-8A0D-4E30C05536A8}" destId="{93D17CDA-FD6F-4406-A30B-1A943A911C26}" srcOrd="0" destOrd="0" presId="urn:microsoft.com/office/officeart/2008/layout/RadialCluster"/>
    <dgm:cxn modelId="{73B43D93-9D2E-4DA3-94E6-A091E4844850}" type="presOf" srcId="{75EC4D66-0760-4CED-89D8-A96D206603FF}" destId="{188E99AF-9B6C-4F46-AAF1-BEF888A441D4}" srcOrd="0" destOrd="0" presId="urn:microsoft.com/office/officeart/2008/layout/RadialCluster"/>
    <dgm:cxn modelId="{1FBEC49C-F00F-467C-A53F-D70667A009A4}" type="presOf" srcId="{92B70F9E-E744-404D-8AA4-0651D4774BF3}" destId="{6CA263C7-851E-477F-8D0C-C5AF13C0E85A}" srcOrd="0" destOrd="0" presId="urn:microsoft.com/office/officeart/2008/layout/RadialCluster"/>
    <dgm:cxn modelId="{236F01D9-00AD-421D-A467-B87C121A594A}" type="presOf" srcId="{35F45016-B9A6-4CFF-87C6-F2C676563FD9}" destId="{661E6918-A488-4981-877D-554894B46D4D}" srcOrd="0" destOrd="0" presId="urn:microsoft.com/office/officeart/2008/layout/RadialCluster"/>
    <dgm:cxn modelId="{7D3877FB-544F-4278-8C5A-6341B33CB229}" type="presParOf" srcId="{0F823B5D-AD3C-4BCF-B4AE-68F531F45C89}" destId="{595FDCD5-4701-45DD-AAB0-EABDE8C93A31}" srcOrd="0" destOrd="0" presId="urn:microsoft.com/office/officeart/2008/layout/RadialCluster"/>
    <dgm:cxn modelId="{DD72E934-FB37-4705-92D8-14855EDF26EA}" type="presParOf" srcId="{595FDCD5-4701-45DD-AAB0-EABDE8C93A31}" destId="{08F1B149-07F5-42A1-ADE2-5E31A365F8DA}" srcOrd="0" destOrd="0" presId="urn:microsoft.com/office/officeart/2008/layout/RadialCluster"/>
    <dgm:cxn modelId="{7B55EB93-86D5-4D9B-A627-411BC017C26B}" type="presParOf" srcId="{595FDCD5-4701-45DD-AAB0-EABDE8C93A31}" destId="{93EA5D2F-4FEA-478A-9D46-87FDDA33CBAB}" srcOrd="1" destOrd="0" presId="urn:microsoft.com/office/officeart/2008/layout/RadialCluster"/>
    <dgm:cxn modelId="{C05B72C0-8A45-4212-94E0-C02B1DF988BE}" type="presParOf" srcId="{595FDCD5-4701-45DD-AAB0-EABDE8C93A31}" destId="{6CA263C7-851E-477F-8D0C-C5AF13C0E85A}" srcOrd="2" destOrd="0" presId="urn:microsoft.com/office/officeart/2008/layout/RadialCluster"/>
    <dgm:cxn modelId="{8677B285-CA21-446F-B988-722EC3A46965}" type="presParOf" srcId="{595FDCD5-4701-45DD-AAB0-EABDE8C93A31}" destId="{94FFE010-EBCC-4D31-816B-D8F7D56EF13B}" srcOrd="3" destOrd="0" presId="urn:microsoft.com/office/officeart/2008/layout/RadialCluster"/>
    <dgm:cxn modelId="{B3F822E5-39E7-4059-97B5-7B0C91C18DD7}" type="presParOf" srcId="{595FDCD5-4701-45DD-AAB0-EABDE8C93A31}" destId="{93D17CDA-FD6F-4406-A30B-1A943A911C26}" srcOrd="4" destOrd="0" presId="urn:microsoft.com/office/officeart/2008/layout/RadialCluster"/>
    <dgm:cxn modelId="{7EC17F4A-E4C3-4D9B-932F-2D395E75E1DD}" type="presParOf" srcId="{595FDCD5-4701-45DD-AAB0-EABDE8C93A31}" destId="{661E6918-A488-4981-877D-554894B46D4D}" srcOrd="5" destOrd="0" presId="urn:microsoft.com/office/officeart/2008/layout/RadialCluster"/>
    <dgm:cxn modelId="{FFA996F9-91D0-4553-8581-16110F1A0A64}" type="presParOf" srcId="{595FDCD5-4701-45DD-AAB0-EABDE8C93A31}" destId="{DB3C04CF-3C69-4796-8124-B0DC402948C0}" srcOrd="6" destOrd="0" presId="urn:microsoft.com/office/officeart/2008/layout/RadialCluster"/>
    <dgm:cxn modelId="{4A4E97E1-1128-4152-9DA0-61F7DAFCB450}" type="presParOf" srcId="{595FDCD5-4701-45DD-AAB0-EABDE8C93A31}" destId="{7164C48A-3C9F-4B0B-A927-3D01D5AD2ABF}" srcOrd="7" destOrd="0" presId="urn:microsoft.com/office/officeart/2008/layout/RadialCluster"/>
    <dgm:cxn modelId="{EDF7C7DB-34F7-4CC9-B702-5B08A27DA309}" type="presParOf" srcId="{595FDCD5-4701-45DD-AAB0-EABDE8C93A31}" destId="{188E99AF-9B6C-4F46-AAF1-BEF888A441D4}" srcOrd="8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E3AF6F3-0DD8-4F9A-B38A-2198E749387C}" type="doc">
      <dgm:prSet loTypeId="urn:microsoft.com/office/officeart/2009/3/layout/StepUpProcess" loCatId="process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2EC9DAD-1E9F-4126-9690-99193E57C8E4}">
      <dgm:prSet phldrT="[Текст]" custT="1"/>
      <dgm:spPr>
        <a:xfrm>
          <a:off x="2159319" y="1048178"/>
          <a:ext cx="1028268" cy="901337"/>
        </a:xfrm>
        <a:prstGeom prst="rect">
          <a:avLst/>
        </a:prstGeom>
      </dgm:spPr>
      <dgm:t>
        <a:bodyPr/>
        <a:lstStyle/>
        <a:p>
          <a:pPr>
            <a:buNone/>
          </a:pPr>
          <a:r>
            <a:rPr lang="ru-RU" sz="200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низкий</a:t>
          </a:r>
          <a:endParaRPr lang="ru-RU" sz="2000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2350BE0C-B02E-45B1-ACE4-F2E42DB7E09F}" type="parTrans" cxnId="{04163C80-FA5B-4561-8B0E-121D57A7855D}">
      <dgm:prSet/>
      <dgm:spPr/>
      <dgm:t>
        <a:bodyPr/>
        <a:lstStyle/>
        <a:p>
          <a:endParaRPr lang="ru-RU"/>
        </a:p>
      </dgm:t>
    </dgm:pt>
    <dgm:pt modelId="{165D5BFB-AECF-45CA-B03E-569201F58863}" type="sibTrans" cxnId="{04163C80-FA5B-4561-8B0E-121D57A7855D}">
      <dgm:prSet/>
      <dgm:spPr/>
      <dgm:t>
        <a:bodyPr/>
        <a:lstStyle/>
        <a:p>
          <a:endParaRPr lang="ru-RU"/>
        </a:p>
      </dgm:t>
    </dgm:pt>
    <dgm:pt modelId="{29958580-D132-4AC9-93E0-4BA5BF188776}">
      <dgm:prSet phldrT="[Текст]" custT="1"/>
      <dgm:spPr>
        <a:xfrm>
          <a:off x="3469906" y="727808"/>
          <a:ext cx="1383493" cy="901337"/>
        </a:xfrm>
        <a:prstGeom prst="rect">
          <a:avLst/>
        </a:prstGeom>
      </dgm:spPr>
      <dgm:t>
        <a:bodyPr/>
        <a:lstStyle/>
        <a:p>
          <a:pPr>
            <a:buNone/>
          </a:pPr>
          <a:r>
            <a:rPr lang="ru-RU" sz="200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средний</a:t>
          </a:r>
          <a:endParaRPr lang="ru-RU" sz="2000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8669215A-217D-43B9-A21A-8BC766F1F2D1}" type="parTrans" cxnId="{E7699CD0-3A43-41E2-B707-13FE295C1C3F}">
      <dgm:prSet/>
      <dgm:spPr/>
      <dgm:t>
        <a:bodyPr/>
        <a:lstStyle/>
        <a:p>
          <a:endParaRPr lang="ru-RU"/>
        </a:p>
      </dgm:t>
    </dgm:pt>
    <dgm:pt modelId="{B9C309A1-B78F-4FD0-9836-E0CAE718EE44}" type="sibTrans" cxnId="{E7699CD0-3A43-41E2-B707-13FE295C1C3F}">
      <dgm:prSet/>
      <dgm:spPr/>
      <dgm:t>
        <a:bodyPr/>
        <a:lstStyle/>
        <a:p>
          <a:endParaRPr lang="ru-RU"/>
        </a:p>
      </dgm:t>
    </dgm:pt>
    <dgm:pt modelId="{5DB9ED22-0704-4443-95D4-C9D40C93DD29}">
      <dgm:prSet phldrT="[Текст]" custT="1"/>
      <dgm:spPr>
        <a:xfrm>
          <a:off x="5825471" y="113703"/>
          <a:ext cx="1248769" cy="901337"/>
        </a:xfrm>
        <a:prstGeom prst="rect">
          <a:avLst/>
        </a:prstGeom>
      </dgm:spPr>
      <dgm:t>
        <a:bodyPr/>
        <a:lstStyle/>
        <a:p>
          <a:pPr>
            <a:buNone/>
          </a:pPr>
          <a:r>
            <a:rPr lang="ru-RU" sz="200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высокий</a:t>
          </a:r>
          <a:endParaRPr lang="ru-RU" sz="2000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28A394F5-24C8-4A34-BC63-D2D4DC1F57B3}" type="parTrans" cxnId="{E3D864BE-DA6B-40A5-ACE6-DBBDE2439E20}">
      <dgm:prSet/>
      <dgm:spPr/>
      <dgm:t>
        <a:bodyPr/>
        <a:lstStyle/>
        <a:p>
          <a:endParaRPr lang="ru-RU"/>
        </a:p>
      </dgm:t>
    </dgm:pt>
    <dgm:pt modelId="{FD3A767B-5A69-4BC0-B32E-9BF6C5AF4789}" type="sibTrans" cxnId="{E3D864BE-DA6B-40A5-ACE6-DBBDE2439E20}">
      <dgm:prSet/>
      <dgm:spPr/>
      <dgm:t>
        <a:bodyPr/>
        <a:lstStyle/>
        <a:p>
          <a:endParaRPr lang="ru-RU"/>
        </a:p>
      </dgm:t>
    </dgm:pt>
    <dgm:pt modelId="{4260020A-9B2F-42AA-9FBD-31AC0A5DB625}" type="pres">
      <dgm:prSet presAssocID="{3E3AF6F3-0DD8-4F9A-B38A-2198E749387C}" presName="rootnode" presStyleCnt="0">
        <dgm:presLayoutVars>
          <dgm:chMax/>
          <dgm:chPref/>
          <dgm:dir/>
          <dgm:animLvl val="lvl"/>
        </dgm:presLayoutVars>
      </dgm:prSet>
      <dgm:spPr/>
    </dgm:pt>
    <dgm:pt modelId="{84F6965F-3631-46BC-BA2B-075CCCC73F2D}" type="pres">
      <dgm:prSet presAssocID="{22EC9DAD-1E9F-4126-9690-99193E57C8E4}" presName="composite" presStyleCnt="0"/>
      <dgm:spPr/>
    </dgm:pt>
    <dgm:pt modelId="{CCD244B5-4BB1-428C-BBB0-00B95870BFE5}" type="pres">
      <dgm:prSet presAssocID="{22EC9DAD-1E9F-4126-9690-99193E57C8E4}" presName="LShape" presStyleLbl="alignNode1" presStyleIdx="0" presStyleCnt="5"/>
      <dgm:spPr>
        <a:xfrm rot="5400000">
          <a:off x="2273577" y="707872"/>
          <a:ext cx="684486" cy="1138969"/>
        </a:xfrm>
        <a:prstGeom prst="corner">
          <a:avLst>
            <a:gd name="adj1" fmla="val 16120"/>
            <a:gd name="adj2" fmla="val 16110"/>
          </a:avLst>
        </a:prstGeom>
      </dgm:spPr>
    </dgm:pt>
    <dgm:pt modelId="{11FDBF4C-BE97-4614-9C79-5402DF61EF08}" type="pres">
      <dgm:prSet presAssocID="{22EC9DAD-1E9F-4126-9690-99193E57C8E4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1CD193DF-93B3-4F59-BEA5-B9F2766F1BD1}" type="pres">
      <dgm:prSet presAssocID="{22EC9DAD-1E9F-4126-9690-99193E57C8E4}" presName="Triangle" presStyleLbl="alignNode1" presStyleIdx="1" presStyleCnt="5"/>
      <dgm:spPr>
        <a:xfrm>
          <a:off x="2993574" y="624019"/>
          <a:ext cx="194012" cy="194012"/>
        </a:xfrm>
        <a:prstGeom prst="triangle">
          <a:avLst>
            <a:gd name="adj" fmla="val 100000"/>
          </a:avLst>
        </a:prstGeom>
      </dgm:spPr>
    </dgm:pt>
    <dgm:pt modelId="{4FE006B4-D0A4-4177-8F40-CF233352D0B0}" type="pres">
      <dgm:prSet presAssocID="{165D5BFB-AECF-45CA-B03E-569201F58863}" presName="sibTrans" presStyleCnt="0"/>
      <dgm:spPr/>
    </dgm:pt>
    <dgm:pt modelId="{FA807339-9BFB-4EC4-88AF-B1993BED64EB}" type="pres">
      <dgm:prSet presAssocID="{165D5BFB-AECF-45CA-B03E-569201F58863}" presName="space" presStyleCnt="0"/>
      <dgm:spPr/>
    </dgm:pt>
    <dgm:pt modelId="{F53E6D0C-158A-4D50-A5BB-15F807062CC0}" type="pres">
      <dgm:prSet presAssocID="{29958580-D132-4AC9-93E0-4BA5BF188776}" presName="composite" presStyleCnt="0"/>
      <dgm:spPr/>
    </dgm:pt>
    <dgm:pt modelId="{D50845EF-20D4-4D5B-9008-48C1A3A4ADBC}" type="pres">
      <dgm:prSet presAssocID="{29958580-D132-4AC9-93E0-4BA5BF188776}" presName="LShape" presStyleLbl="alignNode1" presStyleIdx="2" presStyleCnt="5"/>
      <dgm:spPr>
        <a:xfrm rot="5400000">
          <a:off x="3597007" y="396380"/>
          <a:ext cx="684486" cy="1138969"/>
        </a:xfrm>
        <a:prstGeom prst="corner">
          <a:avLst>
            <a:gd name="adj1" fmla="val 16120"/>
            <a:gd name="adj2" fmla="val 16110"/>
          </a:avLst>
        </a:prstGeom>
      </dgm:spPr>
    </dgm:pt>
    <dgm:pt modelId="{99D898C8-D60F-4CE5-9FBE-662DAEAA9B88}" type="pres">
      <dgm:prSet presAssocID="{29958580-D132-4AC9-93E0-4BA5BF188776}" presName="ParentText" presStyleLbl="revTx" presStyleIdx="1" presStyleCnt="3" custScaleX="134546" custLinFactNeighborX="16024" custLinFactNeighborY="-985">
        <dgm:presLayoutVars>
          <dgm:chMax val="0"/>
          <dgm:chPref val="0"/>
          <dgm:bulletEnabled val="1"/>
        </dgm:presLayoutVars>
      </dgm:prSet>
      <dgm:spPr/>
    </dgm:pt>
    <dgm:pt modelId="{A12B40A0-6835-4A19-B559-58964AA8695E}" type="pres">
      <dgm:prSet presAssocID="{29958580-D132-4AC9-93E0-4BA5BF188776}" presName="Triangle" presStyleLbl="alignNode1" presStyleIdx="3" presStyleCnt="5"/>
      <dgm:spPr>
        <a:xfrm>
          <a:off x="4317004" y="312528"/>
          <a:ext cx="194012" cy="194012"/>
        </a:xfrm>
        <a:prstGeom prst="triangle">
          <a:avLst>
            <a:gd name="adj" fmla="val 100000"/>
          </a:avLst>
        </a:prstGeom>
      </dgm:spPr>
    </dgm:pt>
    <dgm:pt modelId="{6C25047C-1AFC-4131-A0F4-3195983DD417}" type="pres">
      <dgm:prSet presAssocID="{B9C309A1-B78F-4FD0-9836-E0CAE718EE44}" presName="sibTrans" presStyleCnt="0"/>
      <dgm:spPr/>
    </dgm:pt>
    <dgm:pt modelId="{AB1FAFB6-DA6D-4D84-BC4C-229BABADB8B1}" type="pres">
      <dgm:prSet presAssocID="{B9C309A1-B78F-4FD0-9836-E0CAE718EE44}" presName="space" presStyleCnt="0"/>
      <dgm:spPr/>
    </dgm:pt>
    <dgm:pt modelId="{755B3805-6B07-4B53-B75D-9CA1176C87E5}" type="pres">
      <dgm:prSet presAssocID="{5DB9ED22-0704-4443-95D4-C9D40C93DD29}" presName="composite" presStyleCnt="0"/>
      <dgm:spPr/>
    </dgm:pt>
    <dgm:pt modelId="{8D3007C0-08DD-4EB4-A25E-B904160468AD}" type="pres">
      <dgm:prSet presAssocID="{5DB9ED22-0704-4443-95D4-C9D40C93DD29}" presName="LShape" presStyleLbl="alignNode1" presStyleIdx="4" presStyleCnt="5"/>
      <dgm:spPr>
        <a:xfrm rot="5400000">
          <a:off x="6049980" y="-226602"/>
          <a:ext cx="684486" cy="1138969"/>
        </a:xfrm>
        <a:prstGeom prst="corner">
          <a:avLst>
            <a:gd name="adj1" fmla="val 16120"/>
            <a:gd name="adj2" fmla="val 16110"/>
          </a:avLst>
        </a:prstGeom>
      </dgm:spPr>
    </dgm:pt>
    <dgm:pt modelId="{BFA796D4-54F8-48EE-BD96-B70B78D9D6E0}" type="pres">
      <dgm:prSet presAssocID="{5DB9ED22-0704-4443-95D4-C9D40C93DD29}" presName="ParentText" presStyleLbl="revTx" presStyleIdx="2" presStyleCnt="3" custScaleX="121444">
        <dgm:presLayoutVars>
          <dgm:chMax val="0"/>
          <dgm:chPref val="0"/>
          <dgm:bulletEnabled val="1"/>
        </dgm:presLayoutVars>
      </dgm:prSet>
      <dgm:spPr/>
    </dgm:pt>
  </dgm:ptLst>
  <dgm:cxnLst>
    <dgm:cxn modelId="{BE13BB0F-B1E7-4A7F-807D-A8A3F325F6AB}" type="presOf" srcId="{3E3AF6F3-0DD8-4F9A-B38A-2198E749387C}" destId="{4260020A-9B2F-42AA-9FBD-31AC0A5DB625}" srcOrd="0" destOrd="0" presId="urn:microsoft.com/office/officeart/2009/3/layout/StepUpProcess"/>
    <dgm:cxn modelId="{D3D15457-28A0-4526-A6F0-77ABE4AB0B40}" type="presOf" srcId="{29958580-D132-4AC9-93E0-4BA5BF188776}" destId="{99D898C8-D60F-4CE5-9FBE-662DAEAA9B88}" srcOrd="0" destOrd="0" presId="urn:microsoft.com/office/officeart/2009/3/layout/StepUpProcess"/>
    <dgm:cxn modelId="{0F6EEB7B-261D-459D-BF75-CBB646C19F3A}" type="presOf" srcId="{22EC9DAD-1E9F-4126-9690-99193E57C8E4}" destId="{11FDBF4C-BE97-4614-9C79-5402DF61EF08}" srcOrd="0" destOrd="0" presId="urn:microsoft.com/office/officeart/2009/3/layout/StepUpProcess"/>
    <dgm:cxn modelId="{04163C80-FA5B-4561-8B0E-121D57A7855D}" srcId="{3E3AF6F3-0DD8-4F9A-B38A-2198E749387C}" destId="{22EC9DAD-1E9F-4126-9690-99193E57C8E4}" srcOrd="0" destOrd="0" parTransId="{2350BE0C-B02E-45B1-ACE4-F2E42DB7E09F}" sibTransId="{165D5BFB-AECF-45CA-B03E-569201F58863}"/>
    <dgm:cxn modelId="{E3D864BE-DA6B-40A5-ACE6-DBBDE2439E20}" srcId="{3E3AF6F3-0DD8-4F9A-B38A-2198E749387C}" destId="{5DB9ED22-0704-4443-95D4-C9D40C93DD29}" srcOrd="2" destOrd="0" parTransId="{28A394F5-24C8-4A34-BC63-D2D4DC1F57B3}" sibTransId="{FD3A767B-5A69-4BC0-B32E-9BF6C5AF4789}"/>
    <dgm:cxn modelId="{E7699CD0-3A43-41E2-B707-13FE295C1C3F}" srcId="{3E3AF6F3-0DD8-4F9A-B38A-2198E749387C}" destId="{29958580-D132-4AC9-93E0-4BA5BF188776}" srcOrd="1" destOrd="0" parTransId="{8669215A-217D-43B9-A21A-8BC766F1F2D1}" sibTransId="{B9C309A1-B78F-4FD0-9836-E0CAE718EE44}"/>
    <dgm:cxn modelId="{48B442E1-A14C-43DF-8821-5AC567410586}" type="presOf" srcId="{5DB9ED22-0704-4443-95D4-C9D40C93DD29}" destId="{BFA796D4-54F8-48EE-BD96-B70B78D9D6E0}" srcOrd="0" destOrd="0" presId="urn:microsoft.com/office/officeart/2009/3/layout/StepUpProcess"/>
    <dgm:cxn modelId="{488A27EF-A33A-4B24-B46B-2A0654221157}" type="presParOf" srcId="{4260020A-9B2F-42AA-9FBD-31AC0A5DB625}" destId="{84F6965F-3631-46BC-BA2B-075CCCC73F2D}" srcOrd="0" destOrd="0" presId="urn:microsoft.com/office/officeart/2009/3/layout/StepUpProcess"/>
    <dgm:cxn modelId="{86103F25-3888-448C-AB99-9B5C298C252B}" type="presParOf" srcId="{84F6965F-3631-46BC-BA2B-075CCCC73F2D}" destId="{CCD244B5-4BB1-428C-BBB0-00B95870BFE5}" srcOrd="0" destOrd="0" presId="urn:microsoft.com/office/officeart/2009/3/layout/StepUpProcess"/>
    <dgm:cxn modelId="{D30B1C8C-9DFB-4DFB-A85E-8300CE6B3CBC}" type="presParOf" srcId="{84F6965F-3631-46BC-BA2B-075CCCC73F2D}" destId="{11FDBF4C-BE97-4614-9C79-5402DF61EF08}" srcOrd="1" destOrd="0" presId="urn:microsoft.com/office/officeart/2009/3/layout/StepUpProcess"/>
    <dgm:cxn modelId="{7338FAB5-0511-45D0-88D4-5759EC23CFE6}" type="presParOf" srcId="{84F6965F-3631-46BC-BA2B-075CCCC73F2D}" destId="{1CD193DF-93B3-4F59-BEA5-B9F2766F1BD1}" srcOrd="2" destOrd="0" presId="urn:microsoft.com/office/officeart/2009/3/layout/StepUpProcess"/>
    <dgm:cxn modelId="{3ACB7AD4-A342-4655-9F3A-BE12DC00255F}" type="presParOf" srcId="{4260020A-9B2F-42AA-9FBD-31AC0A5DB625}" destId="{4FE006B4-D0A4-4177-8F40-CF233352D0B0}" srcOrd="1" destOrd="0" presId="urn:microsoft.com/office/officeart/2009/3/layout/StepUpProcess"/>
    <dgm:cxn modelId="{00C5C499-72FE-4960-BEBC-BD5B265D6467}" type="presParOf" srcId="{4FE006B4-D0A4-4177-8F40-CF233352D0B0}" destId="{FA807339-9BFB-4EC4-88AF-B1993BED64EB}" srcOrd="0" destOrd="0" presId="urn:microsoft.com/office/officeart/2009/3/layout/StepUpProcess"/>
    <dgm:cxn modelId="{357F7F86-52A3-4E82-BCD5-2960D72FF77A}" type="presParOf" srcId="{4260020A-9B2F-42AA-9FBD-31AC0A5DB625}" destId="{F53E6D0C-158A-4D50-A5BB-15F807062CC0}" srcOrd="2" destOrd="0" presId="urn:microsoft.com/office/officeart/2009/3/layout/StepUpProcess"/>
    <dgm:cxn modelId="{D167F6A3-A385-4EDF-AAE2-7E322DEADB73}" type="presParOf" srcId="{F53E6D0C-158A-4D50-A5BB-15F807062CC0}" destId="{D50845EF-20D4-4D5B-9008-48C1A3A4ADBC}" srcOrd="0" destOrd="0" presId="urn:microsoft.com/office/officeart/2009/3/layout/StepUpProcess"/>
    <dgm:cxn modelId="{3B30FD0F-2AF8-4869-9465-67F18387569A}" type="presParOf" srcId="{F53E6D0C-158A-4D50-A5BB-15F807062CC0}" destId="{99D898C8-D60F-4CE5-9FBE-662DAEAA9B88}" srcOrd="1" destOrd="0" presId="urn:microsoft.com/office/officeart/2009/3/layout/StepUpProcess"/>
    <dgm:cxn modelId="{B8F52892-7AEC-443B-9E1D-6F053E053E43}" type="presParOf" srcId="{F53E6D0C-158A-4D50-A5BB-15F807062CC0}" destId="{A12B40A0-6835-4A19-B559-58964AA8695E}" srcOrd="2" destOrd="0" presId="urn:microsoft.com/office/officeart/2009/3/layout/StepUpProcess"/>
    <dgm:cxn modelId="{E1069E06-7F17-41F7-833F-C26A5FA2EA37}" type="presParOf" srcId="{4260020A-9B2F-42AA-9FBD-31AC0A5DB625}" destId="{6C25047C-1AFC-4131-A0F4-3195983DD417}" srcOrd="3" destOrd="0" presId="urn:microsoft.com/office/officeart/2009/3/layout/StepUpProcess"/>
    <dgm:cxn modelId="{D23092C8-C41B-4B15-8DEF-2C8A572F09FF}" type="presParOf" srcId="{6C25047C-1AFC-4131-A0F4-3195983DD417}" destId="{AB1FAFB6-DA6D-4D84-BC4C-229BABADB8B1}" srcOrd="0" destOrd="0" presId="urn:microsoft.com/office/officeart/2009/3/layout/StepUpProcess"/>
    <dgm:cxn modelId="{D8E6A22C-580F-497E-97DB-A7FC1F869E3D}" type="presParOf" srcId="{4260020A-9B2F-42AA-9FBD-31AC0A5DB625}" destId="{755B3805-6B07-4B53-B75D-9CA1176C87E5}" srcOrd="4" destOrd="0" presId="urn:microsoft.com/office/officeart/2009/3/layout/StepUpProcess"/>
    <dgm:cxn modelId="{9B75E4B4-6692-4480-86B3-B4D29D66CFDE}" type="presParOf" srcId="{755B3805-6B07-4B53-B75D-9CA1176C87E5}" destId="{8D3007C0-08DD-4EB4-A25E-B904160468AD}" srcOrd="0" destOrd="0" presId="urn:microsoft.com/office/officeart/2009/3/layout/StepUpProcess"/>
    <dgm:cxn modelId="{DE4A029F-2C1F-4581-AC0E-9617D37D6B0A}" type="presParOf" srcId="{755B3805-6B07-4B53-B75D-9CA1176C87E5}" destId="{BFA796D4-54F8-48EE-BD96-B70B78D9D6E0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A42A8B-A47F-40F7-A71B-DB0B880AE6FE}">
      <dsp:nvSpPr>
        <dsp:cNvPr id="0" name=""/>
        <dsp:cNvSpPr/>
      </dsp:nvSpPr>
      <dsp:spPr>
        <a:xfrm>
          <a:off x="0" y="548523"/>
          <a:ext cx="9827579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8CE7652-0DCB-4A8C-8AA3-118D1ED04837}">
      <dsp:nvSpPr>
        <dsp:cNvPr id="0" name=""/>
        <dsp:cNvSpPr/>
      </dsp:nvSpPr>
      <dsp:spPr>
        <a:xfrm>
          <a:off x="491378" y="46683"/>
          <a:ext cx="6879305" cy="10036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0021" tIns="0" rIns="260021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создания специальной воспитывающей среды</a:t>
          </a:r>
        </a:p>
      </dsp:txBody>
      <dsp:txXfrm>
        <a:off x="540374" y="95679"/>
        <a:ext cx="6781313" cy="905688"/>
      </dsp:txXfrm>
    </dsp:sp>
    <dsp:sp modelId="{B8A4E694-8936-4DA1-B790-43FBA7AB4353}">
      <dsp:nvSpPr>
        <dsp:cNvPr id="0" name=""/>
        <dsp:cNvSpPr/>
      </dsp:nvSpPr>
      <dsp:spPr>
        <a:xfrm>
          <a:off x="0" y="2090763"/>
          <a:ext cx="9827579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CAAA285-1A9E-4A07-AEC3-E147C1A2AC27}">
      <dsp:nvSpPr>
        <dsp:cNvPr id="0" name=""/>
        <dsp:cNvSpPr/>
      </dsp:nvSpPr>
      <dsp:spPr>
        <a:xfrm>
          <a:off x="491378" y="1588923"/>
          <a:ext cx="6879305" cy="10036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0021" tIns="0" rIns="260021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взаимодействия педагогов и родителей</a:t>
          </a:r>
        </a:p>
      </dsp:txBody>
      <dsp:txXfrm>
        <a:off x="540374" y="1637919"/>
        <a:ext cx="6781313" cy="905688"/>
      </dsp:txXfrm>
    </dsp:sp>
    <dsp:sp modelId="{A52F923A-4BFF-481E-B8CA-4CA18971616F}">
      <dsp:nvSpPr>
        <dsp:cNvPr id="0" name=""/>
        <dsp:cNvSpPr/>
      </dsp:nvSpPr>
      <dsp:spPr>
        <a:xfrm>
          <a:off x="0" y="3633003"/>
          <a:ext cx="9827579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0D6071D-48BC-47D0-862E-DBF1A6D055BC}">
      <dsp:nvSpPr>
        <dsp:cNvPr id="0" name=""/>
        <dsp:cNvSpPr/>
      </dsp:nvSpPr>
      <dsp:spPr>
        <a:xfrm>
          <a:off x="491378" y="3131163"/>
          <a:ext cx="6879305" cy="10036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0021" tIns="0" rIns="260021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организации проектной деятельности патриотической направленности</a:t>
          </a:r>
        </a:p>
      </dsp:txBody>
      <dsp:txXfrm>
        <a:off x="540374" y="3180159"/>
        <a:ext cx="6781313" cy="9056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174A62-6741-4400-9369-997CD040DCA7}">
      <dsp:nvSpPr>
        <dsp:cNvPr id="0" name=""/>
        <dsp:cNvSpPr/>
      </dsp:nvSpPr>
      <dsp:spPr>
        <a:xfrm>
          <a:off x="2388460" y="847822"/>
          <a:ext cx="2468244" cy="2339057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«Патриотизм»</a:t>
          </a:r>
        </a:p>
      </dsp:txBody>
      <dsp:txXfrm>
        <a:off x="2749926" y="1190369"/>
        <a:ext cx="1745312" cy="1653963"/>
      </dsp:txXfrm>
    </dsp:sp>
    <dsp:sp modelId="{A738F3BF-06D4-4BF9-991D-F911F08B4A39}">
      <dsp:nvSpPr>
        <dsp:cNvPr id="0" name=""/>
        <dsp:cNvSpPr/>
      </dsp:nvSpPr>
      <dsp:spPr>
        <a:xfrm>
          <a:off x="2639230" y="-90677"/>
          <a:ext cx="1966703" cy="1169528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гражданское и нравственное чувство</a:t>
          </a:r>
        </a:p>
      </dsp:txBody>
      <dsp:txXfrm>
        <a:off x="2927247" y="80596"/>
        <a:ext cx="1390669" cy="826982"/>
      </dsp:txXfrm>
    </dsp:sp>
    <dsp:sp modelId="{E2B01CE4-9836-4A72-84D5-89C98CF1C7DD}">
      <dsp:nvSpPr>
        <dsp:cNvPr id="0" name=""/>
        <dsp:cNvSpPr/>
      </dsp:nvSpPr>
      <dsp:spPr>
        <a:xfrm>
          <a:off x="4385670" y="1384814"/>
          <a:ext cx="1966703" cy="1169528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нравственный и политический принцип</a:t>
          </a:r>
        </a:p>
      </dsp:txBody>
      <dsp:txXfrm>
        <a:off x="4673687" y="1556087"/>
        <a:ext cx="1390669" cy="826982"/>
      </dsp:txXfrm>
    </dsp:sp>
    <dsp:sp modelId="{A4C171F7-4CF3-4E2A-B95D-D113893AC2AA}">
      <dsp:nvSpPr>
        <dsp:cNvPr id="0" name=""/>
        <dsp:cNvSpPr/>
      </dsp:nvSpPr>
      <dsp:spPr>
        <a:xfrm>
          <a:off x="2547779" y="2773662"/>
          <a:ext cx="2149605" cy="1533907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социально- психологическое свойство личности</a:t>
          </a:r>
        </a:p>
      </dsp:txBody>
      <dsp:txXfrm>
        <a:off x="2862581" y="2998297"/>
        <a:ext cx="1520001" cy="1084637"/>
      </dsp:txXfrm>
    </dsp:sp>
    <dsp:sp modelId="{6EE06681-4388-4107-AD38-297A1C6410A8}">
      <dsp:nvSpPr>
        <dsp:cNvPr id="0" name=""/>
        <dsp:cNvSpPr/>
      </dsp:nvSpPr>
      <dsp:spPr>
        <a:xfrm>
          <a:off x="851622" y="1436265"/>
          <a:ext cx="1966703" cy="1169528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готовность служить Родине</a:t>
          </a:r>
        </a:p>
      </dsp:txBody>
      <dsp:txXfrm>
        <a:off x="1139639" y="1607538"/>
        <a:ext cx="1390669" cy="8269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F1B149-07F5-42A1-ADE2-5E31A365F8DA}">
      <dsp:nvSpPr>
        <dsp:cNvPr id="0" name=""/>
        <dsp:cNvSpPr/>
      </dsp:nvSpPr>
      <dsp:spPr>
        <a:xfrm>
          <a:off x="2832254" y="1888124"/>
          <a:ext cx="2364427" cy="15762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сформированность патриотических чувств</a:t>
          </a:r>
        </a:p>
      </dsp:txBody>
      <dsp:txXfrm>
        <a:off x="2909202" y="1965072"/>
        <a:ext cx="2210531" cy="1422389"/>
      </dsp:txXfrm>
    </dsp:sp>
    <dsp:sp modelId="{93EA5D2F-4FEA-478A-9D46-87FDDA33CBAB}">
      <dsp:nvSpPr>
        <dsp:cNvPr id="0" name=""/>
        <dsp:cNvSpPr/>
      </dsp:nvSpPr>
      <dsp:spPr>
        <a:xfrm rot="16127599">
          <a:off x="3717107" y="1613215"/>
          <a:ext cx="54993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65571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A263C7-851E-477F-8D0C-C5AF13C0E85A}">
      <dsp:nvSpPr>
        <dsp:cNvPr id="0" name=""/>
        <dsp:cNvSpPr/>
      </dsp:nvSpPr>
      <dsp:spPr>
        <a:xfrm>
          <a:off x="2721792" y="-183042"/>
          <a:ext cx="2496942" cy="15213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когнитивно- информационной (знание об истории родной земли, государственных и народных символах и т.п.)</a:t>
          </a:r>
        </a:p>
      </dsp:txBody>
      <dsp:txXfrm>
        <a:off x="2796058" y="-108776"/>
        <a:ext cx="2348410" cy="1372817"/>
      </dsp:txXfrm>
    </dsp:sp>
    <dsp:sp modelId="{94FFE010-EBCC-4D31-816B-D8F7D56EF13B}">
      <dsp:nvSpPr>
        <dsp:cNvPr id="0" name=""/>
        <dsp:cNvSpPr/>
      </dsp:nvSpPr>
      <dsp:spPr>
        <a:xfrm rot="21460194">
          <a:off x="5196500" y="2619210"/>
          <a:ext cx="44036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35589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D17CDA-FD6F-4406-A30B-1A943A911C26}">
      <dsp:nvSpPr>
        <dsp:cNvPr id="0" name=""/>
        <dsp:cNvSpPr/>
      </dsp:nvSpPr>
      <dsp:spPr>
        <a:xfrm>
          <a:off x="5636682" y="1938173"/>
          <a:ext cx="2332695" cy="12492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эмоционально-чувственной (проявляется через любовь к матери, семье, родной природе, родному языку и т.п.)</a:t>
          </a:r>
        </a:p>
      </dsp:txBody>
      <dsp:txXfrm>
        <a:off x="5697665" y="1999156"/>
        <a:ext cx="2210729" cy="1127286"/>
      </dsp:txXfrm>
    </dsp:sp>
    <dsp:sp modelId="{661E6918-A488-4981-877D-554894B46D4D}">
      <dsp:nvSpPr>
        <dsp:cNvPr id="0" name=""/>
        <dsp:cNvSpPr/>
      </dsp:nvSpPr>
      <dsp:spPr>
        <a:xfrm rot="4973776">
          <a:off x="3826530" y="3788443"/>
          <a:ext cx="65308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66926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3C04CF-3C69-4796-8124-B0DC402948C0}">
      <dsp:nvSpPr>
        <dsp:cNvPr id="0" name=""/>
        <dsp:cNvSpPr/>
      </dsp:nvSpPr>
      <dsp:spPr>
        <a:xfrm>
          <a:off x="2884786" y="4112477"/>
          <a:ext cx="2782440" cy="132484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потребно- мотивационной (интерес к истории, обычаям, традициям родной земли и народа, потребность подражать героям и т.п.)</a:t>
          </a:r>
        </a:p>
      </dsp:txBody>
      <dsp:txXfrm>
        <a:off x="2949460" y="4177151"/>
        <a:ext cx="2653092" cy="1195501"/>
      </dsp:txXfrm>
    </dsp:sp>
    <dsp:sp modelId="{7164C48A-3C9F-4B0B-A927-3D01D5AD2ABF}">
      <dsp:nvSpPr>
        <dsp:cNvPr id="0" name=""/>
        <dsp:cNvSpPr/>
      </dsp:nvSpPr>
      <dsp:spPr>
        <a:xfrm rot="10740499">
          <a:off x="2407088" y="2700410"/>
          <a:ext cx="42519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59033" y="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8E99AF-9B6C-4F46-AAF1-BEF888A441D4}">
      <dsp:nvSpPr>
        <dsp:cNvPr id="0" name=""/>
        <dsp:cNvSpPr/>
      </dsp:nvSpPr>
      <dsp:spPr>
        <a:xfrm>
          <a:off x="0" y="2130702"/>
          <a:ext cx="2407120" cy="11884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поведенческо-регулятивной (усвоение нравственных норм, проявление духовных ценностей в ежедневном поведении и т.п.)</a:t>
          </a:r>
        </a:p>
      </dsp:txBody>
      <dsp:txXfrm>
        <a:off x="58015" y="2188717"/>
        <a:ext cx="2291090" cy="107241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D244B5-4BB1-428C-BBB0-00B95870BFE5}">
      <dsp:nvSpPr>
        <dsp:cNvPr id="0" name=""/>
        <dsp:cNvSpPr/>
      </dsp:nvSpPr>
      <dsp:spPr>
        <a:xfrm rot="5400000">
          <a:off x="2047093" y="381269"/>
          <a:ext cx="657896" cy="1094725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1FDBF4C-BE97-4614-9C79-5402DF61EF08}">
      <dsp:nvSpPr>
        <dsp:cNvPr id="0" name=""/>
        <dsp:cNvSpPr/>
      </dsp:nvSpPr>
      <dsp:spPr>
        <a:xfrm>
          <a:off x="1937273" y="708356"/>
          <a:ext cx="988323" cy="8663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низкий</a:t>
          </a:r>
          <a:endParaRPr lang="ru-RU" sz="2000" kern="1200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1937273" y="708356"/>
        <a:ext cx="988323" cy="866323"/>
      </dsp:txXfrm>
    </dsp:sp>
    <dsp:sp modelId="{1CD193DF-93B3-4F59-BEA5-B9F2766F1BD1}">
      <dsp:nvSpPr>
        <dsp:cNvPr id="0" name=""/>
        <dsp:cNvSpPr/>
      </dsp:nvSpPr>
      <dsp:spPr>
        <a:xfrm>
          <a:off x="2739121" y="300674"/>
          <a:ext cx="186476" cy="186476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50845EF-20D4-4D5B-9008-48C1A3A4ADBC}">
      <dsp:nvSpPr>
        <dsp:cNvPr id="0" name=""/>
        <dsp:cNvSpPr/>
      </dsp:nvSpPr>
      <dsp:spPr>
        <a:xfrm rot="5400000">
          <a:off x="3319112" y="81878"/>
          <a:ext cx="657896" cy="1094725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9D898C8-D60F-4CE5-9FBE-662DAEAA9B88}">
      <dsp:nvSpPr>
        <dsp:cNvPr id="0" name=""/>
        <dsp:cNvSpPr/>
      </dsp:nvSpPr>
      <dsp:spPr>
        <a:xfrm>
          <a:off x="3196949" y="400432"/>
          <a:ext cx="1329750" cy="8663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средний</a:t>
          </a:r>
          <a:endParaRPr lang="ru-RU" sz="2000" kern="1200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3196949" y="400432"/>
        <a:ext cx="1329750" cy="866323"/>
      </dsp:txXfrm>
    </dsp:sp>
    <dsp:sp modelId="{A12B40A0-6835-4A19-B559-58964AA8695E}">
      <dsp:nvSpPr>
        <dsp:cNvPr id="0" name=""/>
        <dsp:cNvSpPr/>
      </dsp:nvSpPr>
      <dsp:spPr>
        <a:xfrm>
          <a:off x="4011141" y="1283"/>
          <a:ext cx="186476" cy="186476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D3007C0-08DD-4EB4-A25E-B904160468AD}">
      <dsp:nvSpPr>
        <dsp:cNvPr id="0" name=""/>
        <dsp:cNvSpPr/>
      </dsp:nvSpPr>
      <dsp:spPr>
        <a:xfrm rot="5400000">
          <a:off x="4466896" y="-217512"/>
          <a:ext cx="657896" cy="1094725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BFA796D4-54F8-48EE-BD96-B70B78D9D6E0}">
      <dsp:nvSpPr>
        <dsp:cNvPr id="0" name=""/>
        <dsp:cNvSpPr/>
      </dsp:nvSpPr>
      <dsp:spPr>
        <a:xfrm>
          <a:off x="4251108" y="109574"/>
          <a:ext cx="1200260" cy="8663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высокий</a:t>
          </a:r>
          <a:endParaRPr lang="ru-RU" sz="2000" kern="1200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4251108" y="109574"/>
        <a:ext cx="1200260" cy="8663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861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588838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58363343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54244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9860613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2928706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4094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265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489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501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514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50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897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610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456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2/12/2024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540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pPr/>
              <a:t>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32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0645" y="1322362"/>
            <a:ext cx="9106740" cy="3334043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ВОСПИТАНИЕ ПАТРИОТИЧЕСКИХ ЧУВСТ ДЕТЕЙ ДОШКОЛЬНОГО ВОЗРАСТА В ДОШКОЛЬНЫХ ОБРАЗОВАТЕЛЬНЫХ ОРГАНИЗАЦИЯХ РЕСПУБЛИКИ КРЫМ</a:t>
            </a:r>
            <a:b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>
                <a:solidFill>
                  <a:srgbClr val="002060"/>
                </a:solidFill>
              </a:rPr>
              <a:t> </a:t>
            </a:r>
            <a:b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169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28B7C39-6B4C-4140-81B9-F7F7A5288E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809" y="200140"/>
            <a:ext cx="4310811" cy="322886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829098-A31C-41CE-ACA1-93D31DBB89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0796" y="200140"/>
            <a:ext cx="3820491" cy="286536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1A8739D-BC63-4FFD-932D-B20C9041B0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8608" y="3760518"/>
            <a:ext cx="4285625" cy="263644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560F7E3-9E52-46B2-83D1-198177A803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31313" y="3284982"/>
            <a:ext cx="5140543" cy="3433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8679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BFCBB1DB-D6A2-4BD3-A4D6-D4F4FBDAFA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78" y="1297745"/>
            <a:ext cx="11437035" cy="426251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Родительское собрание «Воспитываем маленьких патриотов»</a:t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 привлечение родителей к совместной работе по воспитанию патриотических чувств детей.</a:t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 помочь родителям овладеть знаниями о патриотическом воспитании; объединить усилия детского сада и семьи в вопросе формирования патриотических чувств детей.</a:t>
            </a:r>
            <a:br>
              <a:rPr lang="ru-RU" sz="28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58734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864CE3F-B021-431C-9FE8-707801EAFD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4733" y="98474"/>
            <a:ext cx="61889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655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221BC029-958C-4C70-8B45-331F1146A8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100" y="3108961"/>
            <a:ext cx="10553237" cy="2613074"/>
          </a:xfrm>
          <a:prstGeom prst="rect">
            <a:avLst/>
          </a:prstGeom>
        </p:spPr>
      </p:pic>
      <p:sp>
        <p:nvSpPr>
          <p:cNvPr id="25" name="Заголовок 1">
            <a:extLst>
              <a:ext uri="{FF2B5EF4-FFF2-40B4-BE49-F238E27FC236}">
                <a16:creationId xmlns:a16="http://schemas.microsoft.com/office/drawing/2014/main" id="{11EFE817-B2A4-410C-BEE7-67D59D048CEC}"/>
              </a:ext>
            </a:extLst>
          </p:cNvPr>
          <p:cNvSpPr txBox="1">
            <a:spLocks/>
          </p:cNvSpPr>
          <p:nvPr/>
        </p:nvSpPr>
        <p:spPr>
          <a:xfrm>
            <a:off x="324100" y="1135965"/>
            <a:ext cx="10934742" cy="1153549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/>
              <a:t> </a:t>
            </a:r>
            <a:r>
              <a:rPr lang="ru-RU" sz="38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Динамика в уровне сформированности патриотических чувств детей старшего дошкольного возраста в экспериментальной группе (%)</a:t>
            </a:r>
            <a:endParaRPr lang="ru-RU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869532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89E37D-E1C0-45F2-9771-B4B73EB16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5297" y="2241453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sz="6000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087438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62DBA53-C817-4C11-BA8C-45D860825842}"/>
              </a:ext>
            </a:extLst>
          </p:cNvPr>
          <p:cNvSpPr/>
          <p:nvPr/>
        </p:nvSpPr>
        <p:spPr>
          <a:xfrm>
            <a:off x="365761" y="797510"/>
            <a:ext cx="100443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исследования: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 обосновать и экспериментально проверить педагогические условия воспитания патриотических чувств у детей дошкольного возраста в условиях дошкольных образовательных организаций Республики Крым.</a:t>
            </a:r>
          </a:p>
          <a:p>
            <a:pPr indent="450000"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000"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воспитания патриотических чувств детей дошкольного возраста.</a:t>
            </a:r>
          </a:p>
          <a:p>
            <a:pPr indent="450000"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000"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условия воспитания патриотических чувств детей дошкольного возраста в условиях дошкольных образовательных организаций Республики Крым.</a:t>
            </a:r>
          </a:p>
        </p:txBody>
      </p:sp>
    </p:spTree>
    <p:extLst>
      <p:ext uri="{BB962C8B-B14F-4D97-AF65-F5344CB8AC3E}">
        <p14:creationId xmlns:p14="http://schemas.microsoft.com/office/powerpoint/2010/main" val="1179889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A4D1BF-5FFE-4D46-B710-537A622E2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6923" y="125597"/>
            <a:ext cx="6130126" cy="1382081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Гипотеза исследования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39A57F-B739-4AA7-BC1F-13FFA5B1014C}"/>
              </a:ext>
            </a:extLst>
          </p:cNvPr>
          <p:cNvSpPr txBox="1"/>
          <p:nvPr/>
        </p:nvSpPr>
        <p:spPr>
          <a:xfrm>
            <a:off x="357032" y="1153735"/>
            <a:ext cx="62249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условия</a:t>
            </a:r>
          </a:p>
        </p:txBody>
      </p:sp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60E24A81-AB49-4AA0-AD6C-A375CF0C242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87805897"/>
              </p:ext>
            </p:extLst>
          </p:nvPr>
        </p:nvGraphicFramePr>
        <p:xfrm>
          <a:off x="606856" y="2008401"/>
          <a:ext cx="9827579" cy="4536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42674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242599-F68A-41D7-A589-C10E55A5D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исследования: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5F35303-1A17-42A0-ACD5-B3197F956F33}"/>
              </a:ext>
            </a:extLst>
          </p:cNvPr>
          <p:cNvSpPr/>
          <p:nvPr/>
        </p:nvSpPr>
        <p:spPr>
          <a:xfrm>
            <a:off x="365499" y="1511281"/>
            <a:ext cx="106354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теоретические положения проблемы воспитания патриотических чувств детей и уточнить основные понятия исследования.</a:t>
            </a:r>
          </a:p>
          <a:p>
            <a:pPr marL="457200" indent="-457200" algn="just">
              <a:buAutoNum type="arabicPeriod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eriod" startAt="2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специфику воспитания патриотических чувств детей дошкольного возраста.</a:t>
            </a:r>
          </a:p>
          <a:p>
            <a:pPr marL="457200" indent="-457200" algn="just">
              <a:buAutoNum type="arabicPeriod" startAt="2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eriod" startAt="3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Определить критерии, показатели и выявить уровень сформированности патриотических чувств детей дошкольного возраста.</a:t>
            </a:r>
          </a:p>
          <a:p>
            <a:pPr marL="457200" indent="-457200" algn="just">
              <a:buAutoNum type="arabicPeriod" startAt="3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000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	Проверить эффективность реализации педагогических условий воспитания патриотических чувств детей дошкольного возраста в условиях дошкольных образовательных организаций Республики Крым.</a:t>
            </a:r>
          </a:p>
        </p:txBody>
      </p:sp>
    </p:spTree>
    <p:extLst>
      <p:ext uri="{BB962C8B-B14F-4D97-AF65-F5344CB8AC3E}">
        <p14:creationId xmlns:p14="http://schemas.microsoft.com/office/powerpoint/2010/main" val="2139139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06ADE4-F465-4964-9295-269199D5AF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761" y="271974"/>
            <a:ext cx="10211061" cy="1500555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	Изучить теоретические положения проблемы воспитания патриотических чувств детей и уточнить основные понятия исследования.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dirty="0"/>
            </a:br>
            <a:endParaRPr lang="ru-RU" dirty="0"/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679A74E8-B8FA-4E39-AEFA-B0F1A080BE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3748679"/>
              </p:ext>
            </p:extLst>
          </p:nvPr>
        </p:nvGraphicFramePr>
        <p:xfrm>
          <a:off x="4946835" y="1320553"/>
          <a:ext cx="7245165" cy="42168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692328A-6979-4150-86D1-722A7B177009}"/>
              </a:ext>
            </a:extLst>
          </p:cNvPr>
          <p:cNvSpPr/>
          <p:nvPr/>
        </p:nvSpPr>
        <p:spPr>
          <a:xfrm>
            <a:off x="142761" y="2247472"/>
            <a:ext cx="549838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32000" algn="just"/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Патриотическое воспитание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indent="432000" algn="just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 процесс формирования патриотического сознания и поведения личности; развития и реализации всех сущностных сил личности в обозначенном направлении.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7E98565-1064-4E48-93B9-69E6F6576E52}"/>
              </a:ext>
            </a:extLst>
          </p:cNvPr>
          <p:cNvSpPr/>
          <p:nvPr/>
        </p:nvSpPr>
        <p:spPr>
          <a:xfrm>
            <a:off x="142761" y="4269864"/>
            <a:ext cx="699398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32000" algn="just"/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Патриотические чувства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indent="432000" algn="just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 «эмоционально, ярко выраженное отношение к своему Отечеству, сформированные качества гражданина-патриота Родины, которые определяются способностью успешно выполнять гражданские обязанности во все времена.</a:t>
            </a:r>
          </a:p>
        </p:txBody>
      </p:sp>
    </p:spTree>
    <p:extLst>
      <p:ext uri="{BB962C8B-B14F-4D97-AF65-F5344CB8AC3E}">
        <p14:creationId xmlns:p14="http://schemas.microsoft.com/office/powerpoint/2010/main" val="3454163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BE833E-283E-47AF-9443-4602027C4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895" y="243838"/>
            <a:ext cx="4612119" cy="1964790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	Выявить специфику воспитания патриотических чувств детей дошкольного возраста.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graphicFrame>
        <p:nvGraphicFramePr>
          <p:cNvPr id="6" name="Схема 5">
            <a:extLst>
              <a:ext uri="{FF2B5EF4-FFF2-40B4-BE49-F238E27FC236}">
                <a16:creationId xmlns:a16="http://schemas.microsoft.com/office/drawing/2014/main" id="{920A0A73-7426-4499-B8D5-4B6C995503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86044863"/>
              </p:ext>
            </p:extLst>
          </p:nvPr>
        </p:nvGraphicFramePr>
        <p:xfrm>
          <a:off x="2700996" y="558020"/>
          <a:ext cx="7991725" cy="5254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79217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C043E6-E642-449D-8EAE-471710A87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235" y="131298"/>
            <a:ext cx="11125460" cy="1064455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	Определить критерии, показатели и выявить уровень сформированности патриотических чувств детей дошкольного возраста.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252FCD1-DEB2-4FE2-91B6-24CDD32D2313}"/>
              </a:ext>
            </a:extLst>
          </p:cNvPr>
          <p:cNvSpPr/>
          <p:nvPr/>
        </p:nvSpPr>
        <p:spPr>
          <a:xfrm>
            <a:off x="492368" y="1181685"/>
            <a:ext cx="2785403" cy="6471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Когнитивный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2A922E8-8C64-4A97-9993-F3E81687E11B}"/>
              </a:ext>
            </a:extLst>
          </p:cNvPr>
          <p:cNvSpPr/>
          <p:nvPr/>
        </p:nvSpPr>
        <p:spPr>
          <a:xfrm>
            <a:off x="3783035" y="1195753"/>
            <a:ext cx="2785403" cy="6471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Эмоционально- ценностный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0BC562E-3EEC-4E46-B254-0B9B5F8136DB}"/>
              </a:ext>
            </a:extLst>
          </p:cNvPr>
          <p:cNvSpPr/>
          <p:nvPr/>
        </p:nvSpPr>
        <p:spPr>
          <a:xfrm>
            <a:off x="6918956" y="1195753"/>
            <a:ext cx="2785403" cy="6471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Поведенческий</a:t>
            </a:r>
          </a:p>
        </p:txBody>
      </p:sp>
      <p:sp>
        <p:nvSpPr>
          <p:cNvPr id="6" name="Прямоугольник: скругленные противолежащие углы 5">
            <a:extLst>
              <a:ext uri="{FF2B5EF4-FFF2-40B4-BE49-F238E27FC236}">
                <a16:creationId xmlns:a16="http://schemas.microsoft.com/office/drawing/2014/main" id="{77B5F2B5-B273-452D-B3F9-AB78F0DACD7A}"/>
              </a:ext>
            </a:extLst>
          </p:cNvPr>
          <p:cNvSpPr/>
          <p:nvPr/>
        </p:nvSpPr>
        <p:spPr>
          <a:xfrm>
            <a:off x="647115" y="2293034"/>
            <a:ext cx="2785403" cy="3460652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	сформированность представлений о Родине, о родном городе, родной улице, о семье;</a:t>
            </a:r>
          </a:p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	знание	государственных символов России, народных традиций, обычаев;</a:t>
            </a:r>
          </a:p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	осознание своей причастности к Родине.</a:t>
            </a:r>
          </a:p>
        </p:txBody>
      </p:sp>
      <p:sp>
        <p:nvSpPr>
          <p:cNvPr id="7" name="Прямоугольник: скругленные противолежащие углы 6">
            <a:extLst>
              <a:ext uri="{FF2B5EF4-FFF2-40B4-BE49-F238E27FC236}">
                <a16:creationId xmlns:a16="http://schemas.microsoft.com/office/drawing/2014/main" id="{9F28183D-A209-4219-860D-072A349696A9}"/>
              </a:ext>
            </a:extLst>
          </p:cNvPr>
          <p:cNvSpPr/>
          <p:nvPr/>
        </p:nvSpPr>
        <p:spPr>
          <a:xfrm>
            <a:off x="3783034" y="2278966"/>
            <a:ext cx="2785403" cy="385454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	активный интерес к изучению истории, традиций, культуры России;</a:t>
            </a:r>
          </a:p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	ценностное отношение к природе родного края;</a:t>
            </a:r>
          </a:p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	уважение к старшим;</a:t>
            </a:r>
          </a:p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	любовь к семье;</a:t>
            </a:r>
          </a:p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	гордость за трудовые и боевые подвиги старшего поколения.</a:t>
            </a:r>
          </a:p>
        </p:txBody>
      </p:sp>
      <p:sp>
        <p:nvSpPr>
          <p:cNvPr id="8" name="Прямоугольник: скругленные противолежащие углы 7">
            <a:extLst>
              <a:ext uri="{FF2B5EF4-FFF2-40B4-BE49-F238E27FC236}">
                <a16:creationId xmlns:a16="http://schemas.microsoft.com/office/drawing/2014/main" id="{0F577FE2-7A6B-415A-AAA8-2996F5E6D926}"/>
              </a:ext>
            </a:extLst>
          </p:cNvPr>
          <p:cNvSpPr/>
          <p:nvPr/>
        </p:nvSpPr>
        <p:spPr>
          <a:xfrm>
            <a:off x="7016265" y="2242628"/>
            <a:ext cx="2688098" cy="351105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	проявление	сопереживания, посильная помощь и забота о членах семьи;</a:t>
            </a:r>
          </a:p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	активное и сознательное участие в трудовой деятельности;</a:t>
            </a:r>
          </a:p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	проявление заинтересованности и</a:t>
            </a:r>
          </a:p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стремление	к	сохранению окружающей среды.</a:t>
            </a: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238DA68E-B229-4C10-B05F-9E64C3FC6571}"/>
              </a:ext>
            </a:extLst>
          </p:cNvPr>
          <p:cNvCxnSpPr>
            <a:cxnSpLocks/>
          </p:cNvCxnSpPr>
          <p:nvPr/>
        </p:nvCxnSpPr>
        <p:spPr>
          <a:xfrm>
            <a:off x="2053881" y="1842866"/>
            <a:ext cx="0" cy="4361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A6CC3C60-8051-441E-BD63-91CAAF972891}"/>
              </a:ext>
            </a:extLst>
          </p:cNvPr>
          <p:cNvCxnSpPr>
            <a:cxnSpLocks/>
            <a:stCxn id="4" idx="2"/>
            <a:endCxn id="7" idx="3"/>
          </p:cNvCxnSpPr>
          <p:nvPr/>
        </p:nvCxnSpPr>
        <p:spPr>
          <a:xfrm flipH="1">
            <a:off x="5175736" y="1842866"/>
            <a:ext cx="1" cy="4361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6189C104-F3EE-445E-9492-03DB955EA0DA}"/>
              </a:ext>
            </a:extLst>
          </p:cNvPr>
          <p:cNvCxnSpPr>
            <a:cxnSpLocks/>
            <a:stCxn id="5" idx="2"/>
            <a:endCxn id="8" idx="3"/>
          </p:cNvCxnSpPr>
          <p:nvPr/>
        </p:nvCxnSpPr>
        <p:spPr>
          <a:xfrm>
            <a:off x="8311658" y="1842866"/>
            <a:ext cx="48656" cy="39976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21" name="Схема 20">
            <a:extLst>
              <a:ext uri="{FF2B5EF4-FFF2-40B4-BE49-F238E27FC236}">
                <a16:creationId xmlns:a16="http://schemas.microsoft.com/office/drawing/2014/main" id="{8A06BDE8-03EF-4FC9-AFC1-4FE3E90FF4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6149906"/>
              </p:ext>
            </p:extLst>
          </p:nvPr>
        </p:nvGraphicFramePr>
        <p:xfrm>
          <a:off x="6397287" y="5401995"/>
          <a:ext cx="7280048" cy="1575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09111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191A27B5-8A4C-44C9-A1ED-DAC44D7FDBF8}"/>
              </a:ext>
            </a:extLst>
          </p:cNvPr>
          <p:cNvSpPr txBox="1">
            <a:spLocks/>
          </p:cNvSpPr>
          <p:nvPr/>
        </p:nvSpPr>
        <p:spPr>
          <a:xfrm>
            <a:off x="142761" y="271974"/>
            <a:ext cx="10211061" cy="1373945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1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констатирующего этапа</a:t>
            </a:r>
            <a:br>
              <a:rPr lang="ru-RU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dirty="0"/>
            </a:br>
            <a:endParaRPr lang="ru-RU" dirty="0"/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26F90146-6917-4CB6-87F4-3FF05168BF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0313293"/>
              </p:ext>
            </p:extLst>
          </p:nvPr>
        </p:nvGraphicFramePr>
        <p:xfrm>
          <a:off x="507478" y="1529861"/>
          <a:ext cx="9481625" cy="379827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953401">
                  <a:extLst>
                    <a:ext uri="{9D8B030D-6E8A-4147-A177-3AD203B41FA5}">
                      <a16:colId xmlns:a16="http://schemas.microsoft.com/office/drawing/2014/main" val="231591149"/>
                    </a:ext>
                  </a:extLst>
                </a:gridCol>
                <a:gridCol w="1380614">
                  <a:extLst>
                    <a:ext uri="{9D8B030D-6E8A-4147-A177-3AD203B41FA5}">
                      <a16:colId xmlns:a16="http://schemas.microsoft.com/office/drawing/2014/main" val="3390353121"/>
                    </a:ext>
                  </a:extLst>
                </a:gridCol>
                <a:gridCol w="1383498">
                  <a:extLst>
                    <a:ext uri="{9D8B030D-6E8A-4147-A177-3AD203B41FA5}">
                      <a16:colId xmlns:a16="http://schemas.microsoft.com/office/drawing/2014/main" val="1418050654"/>
                    </a:ext>
                  </a:extLst>
                </a:gridCol>
                <a:gridCol w="1383498">
                  <a:extLst>
                    <a:ext uri="{9D8B030D-6E8A-4147-A177-3AD203B41FA5}">
                      <a16:colId xmlns:a16="http://schemas.microsoft.com/office/drawing/2014/main" val="531607381"/>
                    </a:ext>
                  </a:extLst>
                </a:gridCol>
                <a:gridCol w="1380614">
                  <a:extLst>
                    <a:ext uri="{9D8B030D-6E8A-4147-A177-3AD203B41FA5}">
                      <a16:colId xmlns:a16="http://schemas.microsoft.com/office/drawing/2014/main" val="1146551612"/>
                    </a:ext>
                  </a:extLst>
                </a:gridCol>
              </a:tblGrid>
              <a:tr h="1244400">
                <a:tc rowSpan="2">
                  <a:txBody>
                    <a:bodyPr/>
                    <a:lstStyle/>
                    <a:p>
                      <a:pPr marL="448945" marR="219710" indent="-215265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сформированности</a:t>
                      </a:r>
                      <a:r>
                        <a:rPr lang="ru-RU" sz="1800" spc="-33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патриотических</a:t>
                      </a:r>
                      <a:r>
                        <a:rPr lang="ru-RU" sz="1800" spc="-7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spc="-1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чувств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650240" marR="140335" indent="-495935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Экспериментальная</a:t>
                      </a:r>
                      <a:r>
                        <a:rPr lang="ru-RU" sz="1800" spc="-33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33985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Контрольная</a:t>
                      </a:r>
                      <a:r>
                        <a:rPr lang="ru-RU" sz="1800" spc="-2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группа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0508036"/>
                  </a:ext>
                </a:extLst>
              </a:tr>
              <a:tr h="5126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4480" marR="278130" algn="ctr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абс.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" algn="ctr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4640" marR="294005" algn="ctr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абс.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3916912"/>
                  </a:ext>
                </a:extLst>
              </a:tr>
              <a:tr h="509506">
                <a:tc>
                  <a:txBody>
                    <a:bodyPr/>
                    <a:lstStyle/>
                    <a:p>
                      <a:pPr marL="67945">
                        <a:lnSpc>
                          <a:spcPts val="1505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ts val="1505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4480" marR="279400" algn="ctr">
                        <a:lnSpc>
                          <a:spcPts val="1505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algn="ctr">
                        <a:lnSpc>
                          <a:spcPts val="1505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1940" marR="281940" algn="ctr">
                        <a:lnSpc>
                          <a:spcPts val="1505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640402"/>
                  </a:ext>
                </a:extLst>
              </a:tr>
              <a:tr h="509506">
                <a:tc>
                  <a:txBody>
                    <a:bodyPr/>
                    <a:lstStyle/>
                    <a:p>
                      <a:pPr marL="67945">
                        <a:lnSpc>
                          <a:spcPts val="1505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4480" marR="278765" algn="ctr">
                        <a:lnSpc>
                          <a:spcPts val="1505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4480" marR="280035" algn="ctr">
                        <a:lnSpc>
                          <a:spcPts val="1505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51,7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4640" marR="292100" algn="ctr">
                        <a:lnSpc>
                          <a:spcPts val="1505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1940" marR="281940" algn="ctr">
                        <a:lnSpc>
                          <a:spcPts val="1505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48,4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7837866"/>
                  </a:ext>
                </a:extLst>
              </a:tr>
              <a:tr h="512680">
                <a:tc>
                  <a:txBody>
                    <a:bodyPr/>
                    <a:lstStyle/>
                    <a:p>
                      <a:pPr marL="67945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Низкий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4480" marR="278765" algn="ctr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4480" marR="280035" algn="ctr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41,4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4640" marR="292100" algn="ctr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1940" marR="281940" algn="ctr">
                        <a:lnSpc>
                          <a:spcPts val="152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45,2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8360865"/>
                  </a:ext>
                </a:extLst>
              </a:tr>
              <a:tr h="509506">
                <a:tc>
                  <a:txBody>
                    <a:bodyPr/>
                    <a:lstStyle/>
                    <a:p>
                      <a:pPr marL="67945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8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4480" marR="278765"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8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4480" marR="281305"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8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94640" marR="292100"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800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3210" marR="281940" algn="ctr">
                        <a:lnSpc>
                          <a:spcPts val="151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83257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1255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4E4AA5-9201-4638-9E39-D7A1A9321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607" y="239152"/>
            <a:ext cx="11437035" cy="1955408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4) Проверить эффективность реализации педагогических условий воспитания патриотических чувств детей дошкольного возраста в условиях дошкольных образовательных организаций Республики Крым.</a:t>
            </a:r>
            <a:endParaRPr lang="ru-RU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08BCB7F-3116-475F-A09A-9E10999A1637}"/>
              </a:ext>
            </a:extLst>
          </p:cNvPr>
          <p:cNvSpPr/>
          <p:nvPr/>
        </p:nvSpPr>
        <p:spPr>
          <a:xfrm>
            <a:off x="1478867" y="2465086"/>
            <a:ext cx="8308730" cy="80241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/>
            <a:r>
              <a:rPr kumimoji="0" lang="ru-RU" sz="3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</a:t>
            </a:r>
            <a:r>
              <a:rPr lang="ru-RU" sz="3600" kern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Пропедевтический</a:t>
            </a: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448E0C8-B7D9-4D59-96C2-4FA5EF6B5803}"/>
              </a:ext>
            </a:extLst>
          </p:cNvPr>
          <p:cNvSpPr/>
          <p:nvPr/>
        </p:nvSpPr>
        <p:spPr>
          <a:xfrm>
            <a:off x="1478867" y="3714766"/>
            <a:ext cx="8308730" cy="80241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/>
            <a:r>
              <a:rPr lang="ru-RU" sz="3600" kern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Продуктивно-деятельностный </a:t>
            </a: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392C3A3-8E2D-4B1D-8E22-93DC143E2447}"/>
              </a:ext>
            </a:extLst>
          </p:cNvPr>
          <p:cNvSpPr/>
          <p:nvPr/>
        </p:nvSpPr>
        <p:spPr>
          <a:xfrm>
            <a:off x="1478867" y="4964446"/>
            <a:ext cx="8308730" cy="80241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/>
            <a:r>
              <a:rPr lang="ru-RU" sz="3600" kern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Результативный </a:t>
            </a: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89731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1076</TotalTime>
  <Words>389</Words>
  <Application>Microsoft Office PowerPoint</Application>
  <PresentationFormat>Широкоэкранный</PresentationFormat>
  <Paragraphs>89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Times New Roman</vt:lpstr>
      <vt:lpstr>Trebuchet MS</vt:lpstr>
      <vt:lpstr>Wingdings 3</vt:lpstr>
      <vt:lpstr>Аспект</vt:lpstr>
      <vt:lpstr>ВОСПИТАНИЕ ПАТРИОТИЧЕСКИХ ЧУВСТ ДЕТЕЙ ДОШКОЛЬНОГО ВОЗРАСТА В ДОШКОЛЬНЫХ ОБРАЗОВАТЕЛЬНЫХ ОРГАНИЗАЦИЯХ РЕСПУБЛИКИ КРЫМ    </vt:lpstr>
      <vt:lpstr>Презентация PowerPoint</vt:lpstr>
      <vt:lpstr>Гипотеза исследования</vt:lpstr>
      <vt:lpstr>Задачи исследования:</vt:lpstr>
      <vt:lpstr>1) Изучить теоретические положения проблемы воспитания патриотических чувств детей и уточнить основные понятия исследования.  </vt:lpstr>
      <vt:lpstr>2) Выявить специфику воспитания патриотических чувств детей дошкольного возраста.  </vt:lpstr>
      <vt:lpstr>3) Определить критерии, показатели и выявить уровень сформированности патриотических чувств детей дошкольного возраста.  </vt:lpstr>
      <vt:lpstr>Презентация PowerPoint</vt:lpstr>
      <vt:lpstr> 4) Проверить эффективность реализации педагогических условий воспитания патриотических чувств детей дошкольного возраста в условиях дошкольных образовательных организаций Республики Крым.</vt:lpstr>
      <vt:lpstr>Презентация PowerPoint</vt:lpstr>
      <vt:lpstr> Родительское собрание «Воспитываем маленьких патриотов» Цель: привлечение родителей к совместной работе по воспитанию патриотических чувств детей. Задачи: помочь родителям овладеть знаниями о патриотическом воспитании; объединить усилия детского сада и семьи в вопросе формирования патриотических чувств детей. 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сказки в жизни дошкольника «Сказка - ложь, да в ней намёк...»</dc:title>
  <dc:creator>ербол</dc:creator>
  <cp:lastModifiedBy>Пользователь</cp:lastModifiedBy>
  <cp:revision>92</cp:revision>
  <dcterms:created xsi:type="dcterms:W3CDTF">2015-12-01T08:14:19Z</dcterms:created>
  <dcterms:modified xsi:type="dcterms:W3CDTF">2024-02-12T09:39:48Z</dcterms:modified>
</cp:coreProperties>
</file>