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73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115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350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604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08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15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415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449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148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688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722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332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3B7F1-410F-4D51-9C8B-7579ABB74492}" type="datetimeFigureOut">
              <a:rPr lang="ru-RU" smtClean="0"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4624E-3F93-445B-B6C9-5258661BD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589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8941" y="632981"/>
            <a:ext cx="7056005" cy="176847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Разгром Германии, Японии и их союзников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289" y="2547504"/>
            <a:ext cx="5717308" cy="321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551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0983" y="757382"/>
            <a:ext cx="7970982" cy="349134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1944 г. – крупное контрнаступление Германской армии в Бельгии.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– 3 февраля 1945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Висло-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Одерская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операция – освобождение Польши.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1945 г. – освобождение Освенцима.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началу февраля Красная армия вышла на подступы к Берлину.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9999" y="3799562"/>
            <a:ext cx="3721677" cy="29135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054" y="4355658"/>
            <a:ext cx="3656445" cy="235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062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0983" y="637309"/>
            <a:ext cx="7970982" cy="544021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– 11 февраля 1945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Ялтинская конференция.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Послевоенное устройство мира: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Уничтожение «германского нацизма и милитаризма», но не немецкого народа;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Взимание репараций странами-победительницами с Германии;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Отчуждение восточных земель Германии в пользу Польши;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учредительной конференции ООН;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 обязательств СССР вступить в войну против Японии.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057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35710" y="624357"/>
            <a:ext cx="7970982" cy="72967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Разрушение Дрездена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238" y="1354029"/>
            <a:ext cx="6991926" cy="520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13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0983" y="757382"/>
            <a:ext cx="7970982" cy="349134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1945 г. – передовые части армии США вышли к реке Эльбе в районе города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Торгау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встретились с советскими войсками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Вскоре сложили оружие германские силы в Северной Италии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329" y="2733964"/>
            <a:ext cx="4721440" cy="40351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83" y="3888508"/>
            <a:ext cx="3821979" cy="278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948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0983" y="757383"/>
            <a:ext cx="7970982" cy="2595418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мая 1945 г. – водружение знамени Победы на куполе Рейхстага.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мая 1945 г. – гарнизон столицы Третьего Рейха прекратил сопротивление.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мая 1945 г. – освобождение Праги.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259" y="3482686"/>
            <a:ext cx="47625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89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0982" y="757382"/>
            <a:ext cx="8192653" cy="255847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мая 1945 г. в 22:43 по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центральноевропейскому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времени (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мая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00:43 по московскому времени) – подписание  в пригороде Берлина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Карлсхорсте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акта о безоговорочной капитуляции германских вооружённых сил.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2" y="3685310"/>
            <a:ext cx="4692661" cy="28269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6987" y="3685310"/>
            <a:ext cx="4216976" cy="281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97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0982" y="757382"/>
            <a:ext cx="8192653" cy="2558473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– 2 августа 1945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Потсдамская конференция (СССР, США, Великобритания)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8408" y="2521526"/>
            <a:ext cx="1896506" cy="22888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27418" y="5052291"/>
            <a:ext cx="1874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Гарри Трумэн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294" y="2521526"/>
            <a:ext cx="1716665" cy="22888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82135" y="5052291"/>
            <a:ext cx="1874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Клемент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Эттли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386" y="1942869"/>
            <a:ext cx="2853542" cy="21790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386" y="4315899"/>
            <a:ext cx="2853542" cy="202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547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0982" y="757382"/>
            <a:ext cx="8192653" cy="56341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Послевоенное устройство Германии: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4Д (денацификация, демилитаризация, демонополизация, демократизация);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редание суду Международного Трибунала главных военных преступников (ноябрь 1945 г. – октябрь 1946 г. в Нюрнберге);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 Германии делился между державами-победительницами;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асть территорий Германии передавалась Польше;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асть Восточной Пруссии передавалась СССР;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250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0982" y="757382"/>
            <a:ext cx="8192653" cy="24661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1945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Потсдамская декларация – ультиматум правительству Японии с требованием капитуляции.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1945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подписание устава ООН в Сан-Франциско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13" y="3346907"/>
            <a:ext cx="6921789" cy="311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84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0982" y="757382"/>
            <a:ext cx="8192653" cy="26046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1945 г.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переброски советских войск на Дальний Восток.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и 9 августа 1945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атомная бомбардировка Хиросимы и Нагасаки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054" y="3519056"/>
            <a:ext cx="3995881" cy="26639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0544" y="3519056"/>
            <a:ext cx="4067461" cy="271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964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28650" y="1145309"/>
            <a:ext cx="7886700" cy="205047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июня 1944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высадка британо-американских  войск в Нормандии (операция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Оверлорд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 – переброска сил через Ла-Манш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23" y="3580050"/>
            <a:ext cx="3730564" cy="24714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7642" y="3580050"/>
            <a:ext cx="4620524" cy="247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63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50982" y="757382"/>
            <a:ext cx="8192653" cy="23183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1945 г.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 Советского Союза в войну против Японии.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сентября 1945 г. – подписание акта о капитуляции Японии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0655" y="2493913"/>
            <a:ext cx="2382980" cy="30502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20509" y="5726545"/>
            <a:ext cx="2881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Михайлович Василевский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68" y="2828027"/>
            <a:ext cx="4339969" cy="343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88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838200"/>
            <a:ext cx="76771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5645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 Второй мировой войны: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607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Оверлорд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10" y="1976582"/>
            <a:ext cx="7768180" cy="422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141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Оверлорд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13" y="2207490"/>
            <a:ext cx="4169687" cy="3315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266" y="2207489"/>
            <a:ext cx="4169200" cy="331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006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Оверлорд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18" y="2564233"/>
            <a:ext cx="4447309" cy="29407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6992" y="2564232"/>
            <a:ext cx="3877030" cy="294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67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Оверлорд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084" y="1771756"/>
            <a:ext cx="8017831" cy="451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187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28650" y="803565"/>
            <a:ext cx="7886700" cy="1256144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1944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высадка войск антигитлеровской коалиции в Южной Франции (Операция «Драгун»).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576" y="2348135"/>
            <a:ext cx="5795097" cy="421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13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28650" y="803564"/>
            <a:ext cx="7886700" cy="2955636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1944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освобождение Парижа. Шарль де Голль возглавил Временное правительство во Франции.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1944 г. – договор о союзе и военной помощи между СССР и Францией.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 1944 г. – стабилизация фронта.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8495" y="3675582"/>
            <a:ext cx="3768436" cy="29617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69" y="3675582"/>
            <a:ext cx="3987222" cy="297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79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28650" y="803564"/>
            <a:ext cx="7886700" cy="2105891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ентябрь 1944 г. –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 Красной армии на территорию Венгрии.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 1945 г. – взятие Будапешта.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423" y="3057236"/>
            <a:ext cx="2222722" cy="28165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73423" y="5994399"/>
            <a:ext cx="2271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Миклош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Хорти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695" y="3057236"/>
            <a:ext cx="2120398" cy="28140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85695" y="5994399"/>
            <a:ext cx="2120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Ференц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Салаши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t="18925" b="13196"/>
          <a:stretch/>
        </p:blipFill>
        <p:spPr>
          <a:xfrm>
            <a:off x="99436" y="2715491"/>
            <a:ext cx="2257425" cy="40085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b="18613"/>
          <a:stretch/>
        </p:blipFill>
        <p:spPr>
          <a:xfrm>
            <a:off x="2356861" y="2708491"/>
            <a:ext cx="1781175" cy="401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077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493</Words>
  <Application>Microsoft Office PowerPoint</Application>
  <PresentationFormat>Экран (4:3)</PresentationFormat>
  <Paragraphs>50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Wingdings</vt:lpstr>
      <vt:lpstr>Тема Office</vt:lpstr>
      <vt:lpstr>Разгром Германии, Японии и их союзников</vt:lpstr>
      <vt:lpstr>Презентация PowerPoint</vt:lpstr>
      <vt:lpstr>Операция «Оверлорд»</vt:lpstr>
      <vt:lpstr>Операция «Оверлорд»</vt:lpstr>
      <vt:lpstr>Операция «Оверлорд»</vt:lpstr>
      <vt:lpstr>Операция «Оверлорд»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Второй мировой войны: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Разгром Германии, Японии и их союзников</dc:title>
  <dc:creator>Виктория</dc:creator>
  <cp:lastModifiedBy>Виктория</cp:lastModifiedBy>
  <cp:revision>21</cp:revision>
  <dcterms:created xsi:type="dcterms:W3CDTF">2023-11-21T14:32:15Z</dcterms:created>
  <dcterms:modified xsi:type="dcterms:W3CDTF">2023-11-22T07:00:08Z</dcterms:modified>
</cp:coreProperties>
</file>