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2" r:id="rId3"/>
    <p:sldId id="263" r:id="rId4"/>
    <p:sldId id="258" r:id="rId5"/>
    <p:sldId id="273" r:id="rId6"/>
    <p:sldId id="264" r:id="rId7"/>
    <p:sldId id="27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1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21973"/>
            <a:ext cx="12192000" cy="23381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B613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область </a:t>
            </a:r>
            <a:br>
              <a:rPr lang="ru-RU" dirty="0" smtClean="0">
                <a:solidFill>
                  <a:srgbClr val="B613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B613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«Речевое развитие»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2336800"/>
            <a:ext cx="10130751" cy="4394619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5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59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5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рассказа по картине</a:t>
            </a:r>
          </a:p>
          <a:p>
            <a:pPr algn="ctr"/>
            <a:r>
              <a:rPr lang="ru-RU" sz="5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Аркадия </a:t>
            </a:r>
            <a:r>
              <a:rPr lang="ru-RU" sz="59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Пластова</a:t>
            </a:r>
            <a:r>
              <a:rPr lang="ru-RU" sz="59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9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снег</a:t>
            </a:r>
            <a:r>
              <a:rPr lang="ru-RU" sz="5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sz="59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использованием мнемотехники</a:t>
            </a:r>
            <a:r>
              <a:rPr lang="ru-RU" sz="59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3600" b="1" dirty="0" smtClean="0">
              <a:solidFill>
                <a:srgbClr val="00B050"/>
              </a:solidFill>
            </a:endParaRPr>
          </a:p>
          <a:p>
            <a:endParaRPr lang="ru-RU" sz="3600" b="1" dirty="0" smtClean="0">
              <a:solidFill>
                <a:srgbClr val="00B050"/>
              </a:solidFill>
            </a:endParaRPr>
          </a:p>
          <a:p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 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«Ясли-сад № 313 г. Донецка»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Гончаренко С.С.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 </a:t>
            </a:r>
            <a:endParaRPr lang="ru-RU" sz="3600" dirty="0">
              <a:solidFill>
                <a:srgbClr val="00B05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3750" l="1675" r="97129">
                        <a14:foregroundMark x1="68660" y1="59062" x2="69139" y2="59062"/>
                        <a14:foregroundMark x1="59091" y1="66250" x2="59091" y2="66250"/>
                        <a14:foregroundMark x1="54785" y1="59375" x2="54785" y2="59375"/>
                        <a14:foregroundMark x1="63636" y1="26563" x2="63636" y2="26563"/>
                        <a14:foregroundMark x1="81100" y1="32500" x2="81100" y2="32500"/>
                        <a14:foregroundMark x1="54785" y1="34375" x2="54785" y2="34375"/>
                        <a14:foregroundMark x1="42584" y1="21250" x2="42584" y2="21250"/>
                        <a14:foregroundMark x1="50478" y1="49375" x2="50478" y2="49375"/>
                        <a14:foregroundMark x1="70574" y1="82188" x2="72967" y2="80938"/>
                        <a14:foregroundMark x1="84450" y1="52812" x2="84450" y2="52812"/>
                        <a14:foregroundMark x1="88517" y1="88438" x2="88517" y2="88438"/>
                        <a14:foregroundMark x1="32775" y1="69688" x2="32775" y2="69688"/>
                        <a14:foregroundMark x1="31100" y1="48438" x2="31100" y2="48438"/>
                        <a14:foregroundMark x1="14833" y1="35313" x2="14833" y2="35313"/>
                        <a14:foregroundMark x1="11722" y1="30312" x2="11722" y2="31250"/>
                        <a14:foregroundMark x1="14115" y1="34063" x2="14115" y2="34063"/>
                        <a14:foregroundMark x1="15550" y1="34063" x2="15550" y2="34063"/>
                        <a14:foregroundMark x1="15550" y1="34063" x2="15550" y2="34063"/>
                        <a14:foregroundMark x1="20574" y1="36250" x2="20574" y2="36250"/>
                        <a14:foregroundMark x1="20574" y1="36250" x2="20574" y2="36250"/>
                        <a14:foregroundMark x1="10287" y1="75313" x2="10287" y2="75313"/>
                        <a14:foregroundMark x1="10287" y1="75313" x2="10287" y2="75313"/>
                        <a14:foregroundMark x1="10526" y1="76250" x2="10526" y2="76250"/>
                        <a14:foregroundMark x1="10766" y1="76563" x2="10766" y2="76563"/>
                        <a14:foregroundMark x1="31579" y1="41875" x2="31579" y2="41875"/>
                        <a14:foregroundMark x1="31579" y1="41875" x2="31579" y2="41875"/>
                        <a14:foregroundMark x1="31818" y1="52500" x2="31818" y2="52500"/>
                        <a14:foregroundMark x1="31818" y1="52500" x2="31818" y2="52500"/>
                        <a14:foregroundMark x1="39234" y1="17188" x2="39234" y2="17188"/>
                        <a14:foregroundMark x1="87321" y1="59375" x2="86842" y2="58125"/>
                        <a14:foregroundMark x1="6699" y1="81563" x2="6699" y2="81563"/>
                        <a14:foregroundMark x1="17464" y1="86875" x2="17464" y2="86875"/>
                        <a14:foregroundMark x1="17943" y1="79688" x2="17943" y2="796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420" y="3150900"/>
            <a:ext cx="39814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4891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6363" y="378690"/>
            <a:ext cx="8820727" cy="123767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Проговори четко </a:t>
            </a:r>
            <a:r>
              <a:rPr lang="ru-RU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чистоговорку</a:t>
            </a: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0181" y="2064046"/>
            <a:ext cx="4696691" cy="46966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68437" y="1616364"/>
            <a:ext cx="82942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на дворе зима. </a:t>
            </a:r>
            <a:endParaRPr lang="ru-RU" sz="40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 </a:t>
            </a: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ом - ом - слепили снежный ком. </a:t>
            </a:r>
            <a:endParaRPr lang="ru-RU" sz="40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мы - мы - дождались зимы.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858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039275" y="947854"/>
            <a:ext cx="47964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0"/>
              </a:spcAft>
            </a:pPr>
            <a:endParaRPr lang="ru-RU" sz="2400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b="1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b="1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90661" y="535901"/>
            <a:ext cx="6092791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i="1" dirty="0">
                <a:solidFill>
                  <a:srgbClr val="FF0000"/>
                </a:solidFill>
                <a:latin typeface="Arial Black" pitchFamily="34" charset="0"/>
              </a:rPr>
              <a:t>Примерное составление рассказа про зиму</a:t>
            </a:r>
          </a:p>
          <a:p>
            <a:pPr lvl="0" defTabSz="914400"/>
            <a:endParaRPr lang="ru-RU" sz="1600" i="1" dirty="0">
              <a:solidFill>
                <a:prstClr val="black"/>
              </a:solidFill>
              <a:latin typeface="Arial Black" pitchFamily="34" charset="0"/>
            </a:endParaRP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Наступила зима.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Всё покрыто снегом.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Солнце </a:t>
            </a:r>
            <a:r>
              <a:rPr lang="ru-RU" sz="1600" i="1" dirty="0" smtClean="0">
                <a:solidFill>
                  <a:prstClr val="black"/>
                </a:solidFill>
                <a:latin typeface="Arial Black" pitchFamily="34" charset="0"/>
              </a:rPr>
              <a:t>греет </a:t>
            </a: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мало , на улице очень холодно, метут метели.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Деревья стоят голые.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Реки покрыты толстым льдом.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Птицы: воробьи, свиристели, снегири, синицы  питаются яблочками, ягодами рябины.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Медведи, ежи – впали в зимнюю спячку.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Зайцы сменили свою «шубку» и стали белые, чтобы быть незаметными на снегу и прятаться от хищников.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У лис, волков и </a:t>
            </a:r>
            <a:r>
              <a:rPr lang="ru-RU" sz="1600" i="1" dirty="0" err="1">
                <a:solidFill>
                  <a:prstClr val="black"/>
                </a:solidFill>
                <a:latin typeface="Arial Black" pitchFamily="34" charset="0"/>
              </a:rPr>
              <a:t>т.д</a:t>
            </a: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… появился толстый подшерсток, который их спасает от сильных морозов.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 Люди одеваются в теплую одежду.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 Зимой расчищают дорожки от снега, подкармливают птиц.</a:t>
            </a:r>
          </a:p>
          <a:p>
            <a:pPr marL="342900" lvl="0" indent="-342900" defTabSz="914400">
              <a:buFontTx/>
              <a:buAutoNum type="arabicPeriod"/>
            </a:pPr>
            <a:r>
              <a:rPr lang="ru-RU" sz="1600" i="1" dirty="0">
                <a:solidFill>
                  <a:prstClr val="black"/>
                </a:solidFill>
                <a:latin typeface="Arial Black" pitchFamily="34" charset="0"/>
              </a:rPr>
              <a:t> Зимой  у людей очень много развлечений: катание на санках, лепка снеговиков, катание с горки, на лыжах.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3" y="1013540"/>
            <a:ext cx="5825208" cy="483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52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29735" y="2853267"/>
            <a:ext cx="8596668" cy="18265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5860" y="373284"/>
            <a:ext cx="623093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Беседа по картине.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indent="-342900">
              <a:spcAft>
                <a:spcPts val="0"/>
              </a:spcAft>
            </a:pP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8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Рассмотрите </a:t>
            </a:r>
            <a:r>
              <a:rPr lang="ru-RU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часть картины (</a:t>
            </a:r>
            <a:r>
              <a:rPr lang="ru-RU" sz="28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изображение детей)</a:t>
            </a:r>
            <a:r>
              <a:rPr lang="ru-RU" sz="2800" dirty="0">
                <a:solidFill>
                  <a:srgbClr val="000000"/>
                </a:solidFill>
                <a:latin typeface="PTSerif"/>
              </a:rPr>
              <a:t> </a:t>
            </a:r>
            <a:endParaRPr lang="ru-RU" sz="2800" dirty="0" smtClean="0">
              <a:solidFill>
                <a:srgbClr val="000000"/>
              </a:solidFill>
              <a:latin typeface="PTSerif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холста — это деревенские дети, которые выбежали из дома, чтобы посмотреть на первый снег. Ребята еще совсем маленькие, им около 7 лет. Они радуются и веселятся. Несмотря на то, что ребята только выбежали из дома, они все равно успели тепло одеться. На малышне теплые валенки и пуховые платки, а также мы видим овечьи шубки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668" y="314084"/>
            <a:ext cx="4870383" cy="602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62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3810" y="0"/>
            <a:ext cx="6261843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Продолжение беседы </a:t>
            </a:r>
            <a:endParaRPr lang="ru-RU" sz="28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сейчас посмотрите всю картину художника </a:t>
            </a:r>
            <a:r>
              <a:rPr lang="ru-RU" sz="2400" dirty="0" err="1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Пластова</a:t>
            </a:r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«Первый снег».</a:t>
            </a:r>
            <a:endParaRPr lang="ru-RU" sz="24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i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(Открывается </a:t>
            </a:r>
            <a:r>
              <a:rPr lang="ru-RU" sz="2400" i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вся картина)</a:t>
            </a:r>
            <a:endParaRPr lang="ru-RU" sz="24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800" i="1" dirty="0" smtClean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снегом в деревню пришла зима.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Хоть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снег и первый, но он уже успел застелить свои белым бархатом почти все кругом. Неподалеку бродит ворона, утопая в легком сугробе. На заднем плане можно заметить очертания деревенского мужика в санях. А если быть еще более внимательным, то дальше можно разглядеть еще парочку деревянных изб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Художник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вложил всю душу в свою картину. Благодаря 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Пластову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с вами смогли очутиться в этой деревне вместе с ребятами и вдохнуть морозный воздух приближающейся зимы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395" y="261779"/>
            <a:ext cx="5145310" cy="595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82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4300"/>
            <a:ext cx="12191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Составление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описательного рассказа по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картине с использованием мнемотехники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8545" y="999134"/>
            <a:ext cx="7361382" cy="58588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837" y="901692"/>
            <a:ext cx="4858326" cy="562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2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88" l="7310" r="9824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45643" y="1784370"/>
            <a:ext cx="4559083" cy="426580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39273" y="489527"/>
            <a:ext cx="91532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Спасибо за работу</a:t>
            </a:r>
            <a:endParaRPr lang="ru-RU" sz="7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574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645</TotalTime>
  <Words>243</Words>
  <Application>Microsoft Office PowerPoint</Application>
  <PresentationFormat>Широкоэкранный</PresentationFormat>
  <Paragraphs>44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Arial Black</vt:lpstr>
      <vt:lpstr>PTSerif</vt:lpstr>
      <vt:lpstr>Times New Roman</vt:lpstr>
      <vt:lpstr>Trebuchet MS</vt:lpstr>
      <vt:lpstr>Wingdings 3</vt:lpstr>
      <vt:lpstr>Грань</vt:lpstr>
      <vt:lpstr>Образовательная область  «Речевое развитие» </vt:lpstr>
      <vt:lpstr>Проговори четко чистоговорку: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Образовательная область «Речевое развитие»</dc:title>
  <dc:creator>lenovo</dc:creator>
  <cp:lastModifiedBy>John Silver</cp:lastModifiedBy>
  <cp:revision>65</cp:revision>
  <dcterms:created xsi:type="dcterms:W3CDTF">2015-10-17T15:48:34Z</dcterms:created>
  <dcterms:modified xsi:type="dcterms:W3CDTF">2023-12-19T21:21:15Z</dcterms:modified>
</cp:coreProperties>
</file>