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04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45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2467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261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1473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761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35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6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19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7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834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3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93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22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7C369-9FFD-4711-8EC5-4647D9982A54}" type="datetimeFigureOut">
              <a:rPr lang="ru-RU" smtClean="0"/>
              <a:t>30.01.2024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F17D3D1-806F-41E9-AA3E-92430502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637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«Лэпбук»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Тонконог Л.Н.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951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материала: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стандартные кармашки;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обычные и фигурные конверты;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кармашки-гармошки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кармашки-книжки;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окошки и дверцы;</a:t>
            </a:r>
          </a:p>
        </p:txBody>
      </p:sp>
    </p:spTree>
    <p:extLst>
      <p:ext uri="{BB962C8B-B14F-4D97-AF65-F5344CB8AC3E}">
        <p14:creationId xmlns:p14="http://schemas.microsoft.com/office/powerpoint/2010/main" val="247811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материала: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вращающиеся детали;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высовывающиеся детали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карточки;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теги;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пазлы;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чистые листы для заметок и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98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создания Лэпбука: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1.Выбор темы лэпбука.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Создание макета.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3.Подбор заданий и распечатка необходимых материалов 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4.Осуществление технологического процесса.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5.Презентация (показ готового изделия).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900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9303" y="624110"/>
            <a:ext cx="9705309" cy="128089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лэпбуков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  самостоятельно собирает нужную информацию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структурирует большой объем данных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Побуждает интерес у детей к познавательному развитию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разнообразить занятие или совместную деятельность со взрослым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креативность и творческое мышление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способ запоминания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Объединяет людей для увлекательного и полезного занятия</a:t>
            </a:r>
          </a:p>
        </p:txBody>
      </p:sp>
    </p:spTree>
    <p:extLst>
      <p:ext uri="{BB962C8B-B14F-4D97-AF65-F5344CB8AC3E}">
        <p14:creationId xmlns:p14="http://schemas.microsoft.com/office/powerpoint/2010/main" val="3465246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3265" y="476626"/>
            <a:ext cx="10265747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должен быть лэпбук?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Информативен. Информация, содержащаяся в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лэпбуке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должна быть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Прочен. Учитывая, что с ним будут заниматься дети, то он должен быть достаточно крепким.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Эстетичен.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должен быть оформлен аккуратно, красиво, чтобы у ребёнка появилось желание взять его в руки. Таким образом, лэпбук будет являться средством художественно-эстетического развития ребёнка.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952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6787" y="624110"/>
            <a:ext cx="9557825" cy="1027709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должен быть лэпбук?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3548" y="1474839"/>
            <a:ext cx="9661064" cy="4436383"/>
          </a:xfrm>
        </p:spPr>
        <p:txBody>
          <a:bodyPr>
            <a:normAutofit fontScale="55000" lnSpcReduction="20000"/>
          </a:bodyPr>
          <a:lstStyle/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Вариативен. Желательно иметь несколько вариантов использования каждой его части.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Доступен. Его структура и содержание доступно для детей дошкольного возраста. Взяв, лэпбук в руки, ребёнок должен самостоятельно выбрать, что ему интересно, как с этим обращаться. Минимум подписей. Никаких методических рекомендаций, больших текстов с описаниями, лишней информации.</a:t>
            </a:r>
          </a:p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Пригоден к использованию одновременно группой детей (в том числе с участием взрослого как играющего партнёра)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432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92924" y="2566219"/>
            <a:ext cx="8911687" cy="18287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40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Лэпбук?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(lapbook) – в дословном переводе с английского значит «наколенная папка» (lap – колени, book – книга), или как его еще называют тематическая папка. </a:t>
            </a:r>
          </a:p>
        </p:txBody>
      </p:sp>
    </p:spTree>
    <p:extLst>
      <p:ext uri="{BB962C8B-B14F-4D97-AF65-F5344CB8AC3E}">
        <p14:creationId xmlns:p14="http://schemas.microsoft.com/office/powerpoint/2010/main" val="334892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портфолио или коллекция маленьких книжек с кармашками и окошечками с заданиями и т.д., которую ребенок может удобно разложить у себя на коленях и за один раз просмотреть всё её содержимое. </a:t>
            </a:r>
          </a:p>
        </p:txBody>
      </p:sp>
    </p:spTree>
    <p:extLst>
      <p:ext uri="{BB962C8B-B14F-4D97-AF65-F5344CB8AC3E}">
        <p14:creationId xmlns:p14="http://schemas.microsoft.com/office/powerpoint/2010/main" val="1507494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делают такие книжки?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материалы лэпбука соответствуют определенной теме и несут в себе познавательную и развивающую функции. Создание лэпбука является одним из видов совместной деятельности взрослого и детей.</a:t>
            </a:r>
          </a:p>
        </p:txBody>
      </p:sp>
    </p:spTree>
    <p:extLst>
      <p:ext uri="{BB962C8B-B14F-4D97-AF65-F5344CB8AC3E}">
        <p14:creationId xmlns:p14="http://schemas.microsoft.com/office/powerpoint/2010/main" val="166436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для педагога: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-способствует организации материала по изучаемой теме в рамках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комплексно-тематического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-способствует оформлению результатов совместной проектной деятельности.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формой представления итогов проекта или тематической недели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-способствует организации индивидуальной и самостоятельной работы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206994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ребенка: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способствует формированию самостоятельного поиска информации.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старшем возрасте.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пониманию и запоминанию информации по изучаемой теме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-способствует повторению и закреплению материала по пройденной теме.</a:t>
            </a:r>
          </a:p>
        </p:txBody>
      </p:sp>
    </p:spTree>
    <p:extLst>
      <p:ext uri="{BB962C8B-B14F-4D97-AF65-F5344CB8AC3E}">
        <p14:creationId xmlns:p14="http://schemas.microsoft.com/office/powerpoint/2010/main" val="390760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помогает: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*структурировать сложную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*развивает познавательный интерес и творческое мышление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разнообразить даже самую скучную тему </a:t>
            </a: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простому способу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*объединить всю семью (группу детей в детском саду) для увлекательного и полезного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3337869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317" y="624110"/>
            <a:ext cx="9823296" cy="128089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разновидности тематических папок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назначения лэпбуки бывают: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поздравительные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праздничные</a:t>
            </a:r>
          </a:p>
        </p:txBody>
      </p:sp>
    </p:spTree>
    <p:extLst>
      <p:ext uri="{BB962C8B-B14F-4D97-AF65-F5344CB8AC3E}">
        <p14:creationId xmlns:p14="http://schemas.microsoft.com/office/powerpoint/2010/main" val="335189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формы: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стандартная книжка с двумя разворотами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папка с 3-5 разворотами;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книжка-гармошка; </a:t>
            </a: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фигурная папка.</a:t>
            </a:r>
          </a:p>
        </p:txBody>
      </p:sp>
    </p:spTree>
    <p:extLst>
      <p:ext uri="{BB962C8B-B14F-4D97-AF65-F5344CB8AC3E}">
        <p14:creationId xmlns:p14="http://schemas.microsoft.com/office/powerpoint/2010/main" val="31563517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103</TotalTime>
  <Words>425</Words>
  <Application>Microsoft Office PowerPoint</Application>
  <PresentationFormat>Широкоэкранный</PresentationFormat>
  <Paragraphs>75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Century Gothic</vt:lpstr>
      <vt:lpstr>Times New Roman</vt:lpstr>
      <vt:lpstr>Wingdings 3</vt:lpstr>
      <vt:lpstr>Легкий дым</vt:lpstr>
      <vt:lpstr>Технология «Лэпбук» </vt:lpstr>
      <vt:lpstr>Что такое Лэпбук? </vt:lpstr>
      <vt:lpstr>Лэпбук</vt:lpstr>
      <vt:lpstr>Для чего делают такие книжки?</vt:lpstr>
      <vt:lpstr>Значение для педагога:</vt:lpstr>
      <vt:lpstr>Значение для ребенка:</vt:lpstr>
      <vt:lpstr>Лэпбук помогает:</vt:lpstr>
      <vt:lpstr>Какие бывают разновидности тематических папок?    В зависимости от назначения лэпбуки бывают:</vt:lpstr>
      <vt:lpstr>В зависимости от формы:</vt:lpstr>
      <vt:lpstr>Организация материала:</vt:lpstr>
      <vt:lpstr>Организация материала:</vt:lpstr>
      <vt:lpstr>Алгоритм создания Лэпбука:</vt:lpstr>
      <vt:lpstr>Преимущества использования лэпбуков:</vt:lpstr>
      <vt:lpstr>Каким должен быть лэпбук?</vt:lpstr>
      <vt:lpstr>Каким должен быть лэпбук?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«Лэпбук» </dc:title>
  <dc:creator>Пользователь Windows</dc:creator>
  <cp:lastModifiedBy>Пользователь Windows</cp:lastModifiedBy>
  <cp:revision>7</cp:revision>
  <dcterms:created xsi:type="dcterms:W3CDTF">2024-01-30T16:43:11Z</dcterms:created>
  <dcterms:modified xsi:type="dcterms:W3CDTF">2024-01-30T18:26:15Z</dcterms:modified>
</cp:coreProperties>
</file>