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5DDB3-7CB8-4ADC-A3EE-6059D16F856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ACF3D-3B22-4D7D-846E-DA319F8DB9D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5DDB3-7CB8-4ADC-A3EE-6059D16F856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ACF3D-3B22-4D7D-846E-DA319F8DB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5DDB3-7CB8-4ADC-A3EE-6059D16F856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ACF3D-3B22-4D7D-846E-DA319F8DB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5DDB3-7CB8-4ADC-A3EE-6059D16F856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ACF3D-3B22-4D7D-846E-DA319F8DB9D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5DDB3-7CB8-4ADC-A3EE-6059D16F856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ACF3D-3B22-4D7D-846E-DA319F8DB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5DDB3-7CB8-4ADC-A3EE-6059D16F856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ACF3D-3B22-4D7D-846E-DA319F8DB9D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5DDB3-7CB8-4ADC-A3EE-6059D16F856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ACF3D-3B22-4D7D-846E-DA319F8DB9D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5DDB3-7CB8-4ADC-A3EE-6059D16F856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ACF3D-3B22-4D7D-846E-DA319F8DB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5DDB3-7CB8-4ADC-A3EE-6059D16F856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ACF3D-3B22-4D7D-846E-DA319F8DB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5DDB3-7CB8-4ADC-A3EE-6059D16F856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ACF3D-3B22-4D7D-846E-DA319F8DB9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5DDB3-7CB8-4ADC-A3EE-6059D16F856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ACF3D-3B22-4D7D-846E-DA319F8DB9D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A5DDB3-7CB8-4ADC-A3EE-6059D16F8565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AACF3D-3B22-4D7D-846E-DA319F8DB9D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800800" cy="201622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Автор: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Мункуева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Ц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.Ц.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Учитель начальных классов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302433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Традиции бурятского народа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544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Возросший интерес к духовному наследию делает актуальным приобщение учащихся к самобытной культуре своего народа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664296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Актуальность проекта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23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3505944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Возрождение и сохранение национальной культуры, языка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Приобщение детей к истокам культуры своего народа, родного улуса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Развитие самобытной культуры на основе преемственности поколений.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800199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Цели: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167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3217912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Исследование материальной культуры жителей своего села, района РБ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Приобщение учащихся к ценностям народной культуры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Формирование художественного, образного мышления учащихся, повышение речевой и сценической культуры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Воспитание носителя национальной культуры, способного передать обычаи, традиции своего народа представителем которого он является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016223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658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3361928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Ознакомление с культурой, традициями и обычаями бурятского народа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Обеспечение индивидуального развития каждого ребенка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Исследовательская работа  (сбор материалов у жителей своего села, района)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Защита творческих проектов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728191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Этапы реализации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157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Ознакомительная работа с видами устного народного творчества, с традициями и обычаями бурятского народа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Встречи с мастерами – художниками, чеканщиками. Знакомство с их работами.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Посещение театров, музеев, экскурсии по городу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2664295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этап. Подготовительный 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264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400800" cy="2857872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Проведение конкурсов загадок, пословиц, поговорок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Конкурс на лучшее исполнение народных песен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Конкурс рисунков, поделок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Проведение праздника «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агаалган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» со всеми ритуалами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304255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II 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этап. Практический  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898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924944"/>
            <a:ext cx="7016824" cy="2713856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Совместно с родителями составление генеалогической таблицы ( родословной)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Сбор материалов устного народного творчества у старожилов своего села, района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2808311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III 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этап. Исследовательская работа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9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785864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Оформление родословной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Выпуск планшетов, альбомов по данным из собранных материалов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Защита творческих работ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Выпуск брошюры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3762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этап. Заключительный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40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28297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77</TotalTime>
  <Words>246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Georgia</vt:lpstr>
      <vt:lpstr>Trebuchet MS</vt:lpstr>
      <vt:lpstr>Воздушный поток</vt:lpstr>
      <vt:lpstr>Традиции бурятского народа </vt:lpstr>
      <vt:lpstr>Актуальность проекта</vt:lpstr>
      <vt:lpstr>Цели:</vt:lpstr>
      <vt:lpstr>Задачи:</vt:lpstr>
      <vt:lpstr>Этапы реализации</vt:lpstr>
      <vt:lpstr>I этап. Подготовительный </vt:lpstr>
      <vt:lpstr>II этап. Практический  </vt:lpstr>
      <vt:lpstr>III этап. Исследовательская работа</vt:lpstr>
      <vt:lpstr>IV этап. Заключительный. 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Национальная культура, традиции, обычаи в воспитании младших школьников</dc:title>
  <dc:creator>Библиотека</dc:creator>
  <cp:lastModifiedBy>User</cp:lastModifiedBy>
  <cp:revision>9</cp:revision>
  <dcterms:created xsi:type="dcterms:W3CDTF">2015-01-12T12:12:31Z</dcterms:created>
  <dcterms:modified xsi:type="dcterms:W3CDTF">2024-02-12T09:05:19Z</dcterms:modified>
</cp:coreProperties>
</file>