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0" r:id="rId10"/>
    <p:sldId id="267" r:id="rId11"/>
    <p:sldId id="268" r:id="rId12"/>
    <p:sldId id="269" r:id="rId13"/>
    <p:sldId id="270" r:id="rId14"/>
    <p:sldId id="271" r:id="rId15"/>
    <p:sldId id="272" r:id="rId16"/>
    <p:sldId id="259" r:id="rId17"/>
    <p:sldId id="273" r:id="rId18"/>
    <p:sldId id="274" r:id="rId19"/>
    <p:sldId id="275" r:id="rId20"/>
    <p:sldId id="276" r:id="rId21"/>
    <p:sldId id="277" r:id="rId22"/>
    <p:sldId id="278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9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BD76-5CFA-4F20-8D2A-6E40741D0D78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1FAA-38B0-446E-8C61-A6DC564E3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872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BD76-5CFA-4F20-8D2A-6E40741D0D78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1FAA-38B0-446E-8C61-A6DC564E3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865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BD76-5CFA-4F20-8D2A-6E40741D0D78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1FAA-38B0-446E-8C61-A6DC564E3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443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BD76-5CFA-4F20-8D2A-6E40741D0D78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1FAA-38B0-446E-8C61-A6DC564E3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332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BD76-5CFA-4F20-8D2A-6E40741D0D78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1FAA-38B0-446E-8C61-A6DC564E3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816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BD76-5CFA-4F20-8D2A-6E40741D0D78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1FAA-38B0-446E-8C61-A6DC564E3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3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BD76-5CFA-4F20-8D2A-6E40741D0D78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1FAA-38B0-446E-8C61-A6DC564E3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79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BD76-5CFA-4F20-8D2A-6E40741D0D78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1FAA-38B0-446E-8C61-A6DC564E3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890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BD76-5CFA-4F20-8D2A-6E40741D0D78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1FAA-38B0-446E-8C61-A6DC564E3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158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BD76-5CFA-4F20-8D2A-6E40741D0D78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1FAA-38B0-446E-8C61-A6DC564E3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806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BD76-5CFA-4F20-8D2A-6E40741D0D78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21FAA-38B0-446E-8C61-A6DC564E3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545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9BD76-5CFA-4F20-8D2A-6E40741D0D78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1FAA-38B0-446E-8C61-A6DC564E33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639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1.wav"/><Relationship Id="rId7" Type="http://schemas.openxmlformats.org/officeDocument/2006/relationships/image" Target="../media/image1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1.wav"/><Relationship Id="rId7" Type="http://schemas.openxmlformats.org/officeDocument/2006/relationships/image" Target="../media/image1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1.wav"/><Relationship Id="rId7" Type="http://schemas.openxmlformats.org/officeDocument/2006/relationships/image" Target="../media/image1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1.wav"/><Relationship Id="rId7" Type="http://schemas.openxmlformats.org/officeDocument/2006/relationships/image" Target="../media/image1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1.wav"/><Relationship Id="rId7" Type="http://schemas.openxmlformats.org/officeDocument/2006/relationships/image" Target="../media/image1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1.wav"/><Relationship Id="rId7" Type="http://schemas.openxmlformats.org/officeDocument/2006/relationships/image" Target="../media/image1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0.jp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24.png"/><Relationship Id="rId3" Type="http://schemas.openxmlformats.org/officeDocument/2006/relationships/audio" Target="../media/audio1.wav"/><Relationship Id="rId7" Type="http://schemas.openxmlformats.org/officeDocument/2006/relationships/image" Target="../media/image6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audio" Target="../media/audio2.wav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2.jpg"/><Relationship Id="rId5" Type="http://schemas.openxmlformats.org/officeDocument/2006/relationships/image" Target="../media/image4.png"/><Relationship Id="rId15" Type="http://schemas.openxmlformats.org/officeDocument/2006/relationships/image" Target="../media/image26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1.wav"/><Relationship Id="rId7" Type="http://schemas.openxmlformats.org/officeDocument/2006/relationships/image" Target="../media/image1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2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1.wav"/><Relationship Id="rId7" Type="http://schemas.openxmlformats.org/officeDocument/2006/relationships/image" Target="../media/image1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2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1.wav"/><Relationship Id="rId7" Type="http://schemas.openxmlformats.org/officeDocument/2006/relationships/image" Target="../media/image1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2" Type="http://schemas.openxmlformats.org/officeDocument/2006/relationships/audio" Target="../media/audio1.wav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2.jpg"/><Relationship Id="rId9" Type="http://schemas.microsoft.com/office/2007/relationships/hdphoto" Target="../media/hdphoto1.wdp"/><Relationship Id="rId1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1.wav"/><Relationship Id="rId7" Type="http://schemas.openxmlformats.org/officeDocument/2006/relationships/image" Target="../media/image1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2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1.wav"/><Relationship Id="rId7" Type="http://schemas.openxmlformats.org/officeDocument/2006/relationships/image" Target="../media/image1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2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1.wav"/><Relationship Id="rId7" Type="http://schemas.openxmlformats.org/officeDocument/2006/relationships/image" Target="../media/image1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2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audio" Target="../media/audio2.wav"/><Relationship Id="rId7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jp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audio" Target="../media/audio1.wav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jp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audio" Target="../media/audio1.wav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jp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audio" Target="../media/audio1.wav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jp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1.wav"/><Relationship Id="rId7" Type="http://schemas.openxmlformats.org/officeDocument/2006/relationships/image" Target="../media/image1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audio" Target="../media/audio1.wav"/><Relationship Id="rId7" Type="http://schemas.openxmlformats.org/officeDocument/2006/relationships/image" Target="../media/image1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jp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0.png"/><Relationship Id="rId3" Type="http://schemas.openxmlformats.org/officeDocument/2006/relationships/audio" Target="../media/audio1.wav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17" Type="http://schemas.openxmlformats.org/officeDocument/2006/relationships/image" Target="../media/image21.png"/><Relationship Id="rId2" Type="http://schemas.openxmlformats.org/officeDocument/2006/relationships/audio" Target="../media/audio2.wav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0.jpg"/><Relationship Id="rId5" Type="http://schemas.openxmlformats.org/officeDocument/2006/relationships/image" Target="../media/image4.png"/><Relationship Id="rId15" Type="http://schemas.openxmlformats.org/officeDocument/2006/relationships/image" Target="../media/image12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31504" y="934278"/>
            <a:ext cx="9144000" cy="1382989"/>
          </a:xfrm>
          <a:solidFill>
            <a:schemeClr val="lt1">
              <a:alpha val="64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Мы идем в магазин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898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530" y="1660650"/>
            <a:ext cx="3157779" cy="14574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7421" y="3118087"/>
            <a:ext cx="3656859" cy="16011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0154" y="1656679"/>
            <a:ext cx="1228896" cy="12098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3743" y="5044716"/>
            <a:ext cx="1019317" cy="1181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24253" y="5044716"/>
            <a:ext cx="4583578" cy="18132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64" y="1515265"/>
            <a:ext cx="3204504" cy="480675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532966" y="2203044"/>
            <a:ext cx="994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100</a:t>
            </a:r>
            <a:r>
              <a:rPr lang="ru-RU" dirty="0" smtClean="0"/>
              <a:t> </a:t>
            </a:r>
            <a:r>
              <a:rPr lang="ru-RU" dirty="0" smtClean="0"/>
              <a:t>руб.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51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530" y="1660650"/>
            <a:ext cx="3157779" cy="14574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7421" y="3118087"/>
            <a:ext cx="3656859" cy="16011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0154" y="1656679"/>
            <a:ext cx="1228896" cy="12098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3743" y="5044716"/>
            <a:ext cx="1019317" cy="1181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24253" y="5044716"/>
            <a:ext cx="4583578" cy="18132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64" y="1515265"/>
            <a:ext cx="3204504" cy="480675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410408" y="2815807"/>
            <a:ext cx="994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110</a:t>
            </a:r>
            <a:r>
              <a:rPr lang="ru-RU" dirty="0" smtClean="0"/>
              <a:t> </a:t>
            </a:r>
            <a:r>
              <a:rPr lang="ru-RU" dirty="0" smtClean="0"/>
              <a:t>руб.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70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530" y="1660650"/>
            <a:ext cx="3157779" cy="14574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7421" y="3118087"/>
            <a:ext cx="3656859" cy="16011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1887" y="3443604"/>
            <a:ext cx="1228896" cy="12098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3743" y="5044716"/>
            <a:ext cx="1019317" cy="1181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24253" y="5044716"/>
            <a:ext cx="4583578" cy="18132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64" y="1515265"/>
            <a:ext cx="3204504" cy="480675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323416" y="3610107"/>
            <a:ext cx="994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200</a:t>
            </a:r>
            <a:r>
              <a:rPr lang="ru-RU" dirty="0" smtClean="0"/>
              <a:t> </a:t>
            </a:r>
            <a:r>
              <a:rPr lang="ru-RU" dirty="0" smtClean="0"/>
              <a:t>руб.</a:t>
            </a:r>
            <a:endParaRPr lang="ru-RU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41557" y="1455674"/>
            <a:ext cx="3524372" cy="139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75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530" y="1660650"/>
            <a:ext cx="3157779" cy="14574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7421" y="3118087"/>
            <a:ext cx="3656859" cy="16011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0154" y="1656679"/>
            <a:ext cx="1228896" cy="12098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3743" y="5044716"/>
            <a:ext cx="1019317" cy="1181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24253" y="5044716"/>
            <a:ext cx="4583578" cy="18132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64" y="1515265"/>
            <a:ext cx="3204504" cy="480675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151966" y="4219741"/>
            <a:ext cx="994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100</a:t>
            </a:r>
            <a:r>
              <a:rPr lang="ru-RU" dirty="0" smtClean="0"/>
              <a:t> </a:t>
            </a:r>
            <a:r>
              <a:rPr lang="ru-RU" dirty="0" smtClean="0"/>
              <a:t>руб.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913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530" y="1660650"/>
            <a:ext cx="3157779" cy="14574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7421" y="3118087"/>
            <a:ext cx="3656859" cy="16011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0154" y="1656679"/>
            <a:ext cx="1228896" cy="12098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3743" y="5044716"/>
            <a:ext cx="1019317" cy="1181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24253" y="5044716"/>
            <a:ext cx="4583578" cy="18132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64" y="1515265"/>
            <a:ext cx="3204504" cy="480675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474457" y="4860050"/>
            <a:ext cx="994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150</a:t>
            </a:r>
            <a:r>
              <a:rPr lang="ru-RU" dirty="0" smtClean="0"/>
              <a:t> </a:t>
            </a:r>
            <a:r>
              <a:rPr lang="ru-RU" dirty="0" smtClean="0"/>
              <a:t>руб.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302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530" y="1660650"/>
            <a:ext cx="3157779" cy="14574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3621" y="3313721"/>
            <a:ext cx="3656859" cy="16011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5774" y="3313721"/>
            <a:ext cx="1228896" cy="12098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3743" y="5044716"/>
            <a:ext cx="1019317" cy="1181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24253" y="5044716"/>
            <a:ext cx="4583578" cy="18132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64" y="1515265"/>
            <a:ext cx="3204504" cy="480675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150607" y="5450682"/>
            <a:ext cx="994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200</a:t>
            </a:r>
            <a:r>
              <a:rPr lang="ru-RU" dirty="0" smtClean="0"/>
              <a:t> </a:t>
            </a:r>
            <a:r>
              <a:rPr lang="ru-RU" dirty="0" smtClean="0"/>
              <a:t>руб.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79434" y="1488654"/>
            <a:ext cx="4000622" cy="1582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715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Найди на прилавке продукты по списку покупок. Отметь их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84983" y="1798983"/>
            <a:ext cx="7812156" cy="46316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7331" y="1990428"/>
            <a:ext cx="809251" cy="17938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669" y="5194290"/>
            <a:ext cx="971686" cy="10574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8351" y="4698137"/>
            <a:ext cx="1187820" cy="141288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87" b="96063" l="0" r="8947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87521" y="2308851"/>
            <a:ext cx="1342696" cy="149581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80665" y="2091415"/>
            <a:ext cx="1324160" cy="65731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20448" y="4202872"/>
            <a:ext cx="833352" cy="1568663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88" y="1798983"/>
            <a:ext cx="3087756" cy="4631634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66854" y="4049607"/>
            <a:ext cx="1114581" cy="77163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33770" y="2056491"/>
            <a:ext cx="1114581" cy="1000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43269" y="2514947"/>
            <a:ext cx="1019317" cy="102884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06550" y="4017771"/>
            <a:ext cx="1276528" cy="92405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565203" y="3231598"/>
            <a:ext cx="562053" cy="148610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627632" y="3244543"/>
            <a:ext cx="1705213" cy="7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101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530" y="1660650"/>
            <a:ext cx="3157779" cy="14574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3621" y="3313721"/>
            <a:ext cx="3656859" cy="16011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5774" y="3313721"/>
            <a:ext cx="1228896" cy="12098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3743" y="5044716"/>
            <a:ext cx="1019317" cy="1181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24253" y="5044716"/>
            <a:ext cx="4583578" cy="1813284"/>
          </a:xfrm>
          <a:prstGeom prst="rect">
            <a:avLst/>
          </a:prstGeom>
        </p:spPr>
      </p:pic>
      <p:pic>
        <p:nvPicPr>
          <p:cNvPr id="17" name="Объект 6"/>
          <p:cNvPicPr>
            <a:picLocks noGrp="1" noChangeAspect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88" y="1798983"/>
            <a:ext cx="3087756" cy="4631634"/>
          </a:xfrm>
        </p:spPr>
      </p:pic>
      <p:sp>
        <p:nvSpPr>
          <p:cNvPr id="19" name="TextBox 18"/>
          <p:cNvSpPr txBox="1"/>
          <p:nvPr/>
        </p:nvSpPr>
        <p:spPr>
          <a:xfrm>
            <a:off x="1264907" y="2389368"/>
            <a:ext cx="994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</a:t>
            </a:r>
            <a:r>
              <a:rPr lang="ru-RU" dirty="0" smtClean="0"/>
              <a:t>00</a:t>
            </a:r>
            <a:r>
              <a:rPr lang="ru-RU" dirty="0" smtClean="0"/>
              <a:t> руб.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69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530" y="1660650"/>
            <a:ext cx="3157779" cy="14574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3621" y="3313721"/>
            <a:ext cx="3656859" cy="16011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5774" y="3313721"/>
            <a:ext cx="1228896" cy="12098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3743" y="5044716"/>
            <a:ext cx="1019317" cy="1181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24253" y="5044716"/>
            <a:ext cx="4583578" cy="1813284"/>
          </a:xfrm>
          <a:prstGeom prst="rect">
            <a:avLst/>
          </a:prstGeom>
        </p:spPr>
      </p:pic>
      <p:pic>
        <p:nvPicPr>
          <p:cNvPr id="17" name="Объект 6"/>
          <p:cNvPicPr>
            <a:picLocks noGrp="1" noChangeAspect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88" y="1798983"/>
            <a:ext cx="3087756" cy="4631634"/>
          </a:xfrm>
        </p:spPr>
      </p:pic>
      <p:sp>
        <p:nvSpPr>
          <p:cNvPr id="10" name="TextBox 9"/>
          <p:cNvSpPr txBox="1"/>
          <p:nvPr/>
        </p:nvSpPr>
        <p:spPr>
          <a:xfrm>
            <a:off x="1379207" y="2979753"/>
            <a:ext cx="877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</a:t>
            </a:r>
            <a:r>
              <a:rPr lang="ru-RU" dirty="0" smtClean="0"/>
              <a:t> руб.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435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530" y="1660650"/>
            <a:ext cx="3157779" cy="14574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3621" y="3313721"/>
            <a:ext cx="3656859" cy="16011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5774" y="3313721"/>
            <a:ext cx="1228896" cy="12098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3743" y="5044716"/>
            <a:ext cx="1019317" cy="1181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24253" y="5044716"/>
            <a:ext cx="4583578" cy="1813284"/>
          </a:xfrm>
          <a:prstGeom prst="rect">
            <a:avLst/>
          </a:prstGeom>
        </p:spPr>
      </p:pic>
      <p:pic>
        <p:nvPicPr>
          <p:cNvPr id="17" name="Объект 6"/>
          <p:cNvPicPr>
            <a:picLocks noGrp="1" noChangeAspect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88" y="1798983"/>
            <a:ext cx="3087756" cy="4631634"/>
          </a:xfrm>
        </p:spPr>
      </p:pic>
      <p:sp>
        <p:nvSpPr>
          <p:cNvPr id="10" name="TextBox 9"/>
          <p:cNvSpPr txBox="1"/>
          <p:nvPr/>
        </p:nvSpPr>
        <p:spPr>
          <a:xfrm>
            <a:off x="1541132" y="3744945"/>
            <a:ext cx="877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5</a:t>
            </a:r>
            <a:r>
              <a:rPr lang="ru-RU" dirty="0" smtClean="0"/>
              <a:t>0</a:t>
            </a:r>
            <a:r>
              <a:rPr lang="ru-RU" dirty="0" smtClean="0"/>
              <a:t> руб.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1195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Найди на прилавке продукты по списку покупок. Отметь их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80" y="1895200"/>
            <a:ext cx="2904342" cy="435651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4084983" y="1798983"/>
            <a:ext cx="7812156" cy="46316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7331" y="1990428"/>
            <a:ext cx="809251" cy="17938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89669" y="5194290"/>
            <a:ext cx="971686" cy="10574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98465" y="4114800"/>
            <a:ext cx="1187820" cy="141288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787" b="96063" l="0" r="8947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52601" y="2748732"/>
            <a:ext cx="1342696" cy="149581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80665" y="2091415"/>
            <a:ext cx="1324160" cy="65731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92621" y="3959018"/>
            <a:ext cx="833352" cy="156866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37265" y="4071743"/>
            <a:ext cx="1019317" cy="134321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740919" y="1990428"/>
            <a:ext cx="1114581" cy="112410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31664" y="1990428"/>
            <a:ext cx="952633" cy="140037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61268" y="4205759"/>
            <a:ext cx="600159" cy="140989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888592" y="2990693"/>
            <a:ext cx="1009791" cy="112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175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7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530" y="1660650"/>
            <a:ext cx="3157779" cy="14574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3621" y="3313721"/>
            <a:ext cx="3656859" cy="16011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5774" y="3313721"/>
            <a:ext cx="1228896" cy="12098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3743" y="5044716"/>
            <a:ext cx="1019317" cy="1181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24253" y="5044716"/>
            <a:ext cx="4583578" cy="1813284"/>
          </a:xfrm>
          <a:prstGeom prst="rect">
            <a:avLst/>
          </a:prstGeom>
        </p:spPr>
      </p:pic>
      <p:pic>
        <p:nvPicPr>
          <p:cNvPr id="17" name="Объект 6"/>
          <p:cNvPicPr>
            <a:picLocks noGrp="1" noChangeAspect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88" y="1798983"/>
            <a:ext cx="3087756" cy="4631634"/>
          </a:xfrm>
        </p:spPr>
      </p:pic>
      <p:sp>
        <p:nvSpPr>
          <p:cNvPr id="10" name="TextBox 9"/>
          <p:cNvSpPr txBox="1"/>
          <p:nvPr/>
        </p:nvSpPr>
        <p:spPr>
          <a:xfrm>
            <a:off x="1641316" y="4338899"/>
            <a:ext cx="994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150</a:t>
            </a:r>
            <a:r>
              <a:rPr lang="ru-RU" dirty="0" smtClean="0"/>
              <a:t> руб.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1382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530" y="1660650"/>
            <a:ext cx="3157779" cy="14574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3621" y="3313721"/>
            <a:ext cx="3656859" cy="16011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5774" y="3313721"/>
            <a:ext cx="1228896" cy="12098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3743" y="5044716"/>
            <a:ext cx="1019317" cy="1181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24253" y="5044716"/>
            <a:ext cx="4583578" cy="1813284"/>
          </a:xfrm>
          <a:prstGeom prst="rect">
            <a:avLst/>
          </a:prstGeom>
        </p:spPr>
      </p:pic>
      <p:pic>
        <p:nvPicPr>
          <p:cNvPr id="17" name="Объект 6"/>
          <p:cNvPicPr>
            <a:picLocks noGrp="1" noChangeAspect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88" y="1798983"/>
            <a:ext cx="3087756" cy="4631634"/>
          </a:xfrm>
        </p:spPr>
      </p:pic>
      <p:sp>
        <p:nvSpPr>
          <p:cNvPr id="10" name="TextBox 9"/>
          <p:cNvSpPr txBox="1"/>
          <p:nvPr/>
        </p:nvSpPr>
        <p:spPr>
          <a:xfrm>
            <a:off x="1780197" y="4914833"/>
            <a:ext cx="877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50</a:t>
            </a:r>
            <a:r>
              <a:rPr lang="ru-RU" dirty="0" smtClean="0"/>
              <a:t> руб.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770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530" y="1660650"/>
            <a:ext cx="3157779" cy="14574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3621" y="3313721"/>
            <a:ext cx="3656859" cy="16011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5774" y="3313721"/>
            <a:ext cx="1228896" cy="12098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3743" y="5044716"/>
            <a:ext cx="1019317" cy="1181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24253" y="5044716"/>
            <a:ext cx="4583578" cy="1813284"/>
          </a:xfrm>
          <a:prstGeom prst="rect">
            <a:avLst/>
          </a:prstGeom>
        </p:spPr>
      </p:pic>
      <p:pic>
        <p:nvPicPr>
          <p:cNvPr id="17" name="Объект 6"/>
          <p:cNvPicPr>
            <a:picLocks noGrp="1" noChangeAspect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88" y="1798983"/>
            <a:ext cx="3087756" cy="4631634"/>
          </a:xfrm>
        </p:spPr>
      </p:pic>
      <p:sp>
        <p:nvSpPr>
          <p:cNvPr id="10" name="TextBox 9"/>
          <p:cNvSpPr txBox="1"/>
          <p:nvPr/>
        </p:nvSpPr>
        <p:spPr>
          <a:xfrm>
            <a:off x="1275372" y="5582026"/>
            <a:ext cx="877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6</a:t>
            </a:r>
            <a:r>
              <a:rPr lang="ru-RU" dirty="0" smtClean="0"/>
              <a:t>0</a:t>
            </a:r>
            <a:r>
              <a:rPr lang="ru-RU" dirty="0" smtClean="0"/>
              <a:t> руб.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6440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54" y="1325563"/>
            <a:ext cx="3823471" cy="573520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1476375" y="2227820"/>
            <a:ext cx="877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50 руб.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5905" y="1796939"/>
            <a:ext cx="3157779" cy="14574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7896" y="3254376"/>
            <a:ext cx="3656859" cy="16011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39046" y="5090618"/>
            <a:ext cx="4123889" cy="176738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60629" y="1792968"/>
            <a:ext cx="1228896" cy="1209844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94218" y="5181005"/>
            <a:ext cx="1019317" cy="118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308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54" y="1325563"/>
            <a:ext cx="3823471" cy="573520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1" name="TextBox 20"/>
          <p:cNvSpPr txBox="1"/>
          <p:nvPr/>
        </p:nvSpPr>
        <p:spPr>
          <a:xfrm>
            <a:off x="1562100" y="2885045"/>
            <a:ext cx="994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100 руб.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5430" y="1660650"/>
            <a:ext cx="3157779" cy="14574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7421" y="3118087"/>
            <a:ext cx="3656859" cy="160111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0154" y="1656679"/>
            <a:ext cx="1228896" cy="120984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03743" y="5044716"/>
            <a:ext cx="1019317" cy="11812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24253" y="5044716"/>
            <a:ext cx="4583578" cy="181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3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54" y="1325563"/>
            <a:ext cx="3823471" cy="573520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2" name="TextBox 21"/>
          <p:cNvSpPr txBox="1"/>
          <p:nvPr/>
        </p:nvSpPr>
        <p:spPr>
          <a:xfrm>
            <a:off x="1856416" y="3904521"/>
            <a:ext cx="877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 руб.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5430" y="1660650"/>
            <a:ext cx="3157779" cy="145743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7421" y="3118087"/>
            <a:ext cx="3656859" cy="16011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0154" y="1656679"/>
            <a:ext cx="1228896" cy="120984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03743" y="5044716"/>
            <a:ext cx="1019317" cy="11812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24253" y="5044716"/>
            <a:ext cx="4583578" cy="181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77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54" y="1325563"/>
            <a:ext cx="3823471" cy="573520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3" name="TextBox 22"/>
          <p:cNvSpPr txBox="1"/>
          <p:nvPr/>
        </p:nvSpPr>
        <p:spPr>
          <a:xfrm>
            <a:off x="1681907" y="4644295"/>
            <a:ext cx="994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150 руб.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5960" y="1432050"/>
            <a:ext cx="3157779" cy="145743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7951" y="2889487"/>
            <a:ext cx="3656859" cy="16011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60684" y="1428079"/>
            <a:ext cx="1228896" cy="120984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94273" y="4816116"/>
            <a:ext cx="1019317" cy="11812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14783" y="4816116"/>
            <a:ext cx="4583578" cy="181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23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54" y="1325563"/>
            <a:ext cx="3823471" cy="573520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4" name="TextBox 23"/>
          <p:cNvSpPr txBox="1"/>
          <p:nvPr/>
        </p:nvSpPr>
        <p:spPr>
          <a:xfrm>
            <a:off x="1798925" y="5294439"/>
            <a:ext cx="994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200 руб.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23676" y="2978194"/>
            <a:ext cx="3656859" cy="16011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60684" y="1428079"/>
            <a:ext cx="1228896" cy="120984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94273" y="4816116"/>
            <a:ext cx="1019317" cy="11812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14783" y="4816116"/>
            <a:ext cx="4583578" cy="181328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80148" y="1264220"/>
            <a:ext cx="3886613" cy="153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168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Оплати покупки. Подбери деньги.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54" y="1325563"/>
            <a:ext cx="3823471" cy="573520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5" name="TextBox 24"/>
          <p:cNvSpPr txBox="1"/>
          <p:nvPr/>
        </p:nvSpPr>
        <p:spPr>
          <a:xfrm>
            <a:off x="1971516" y="6177604"/>
            <a:ext cx="877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50 руб.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3530" y="1660650"/>
            <a:ext cx="3157779" cy="14574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7421" y="3118087"/>
            <a:ext cx="3656859" cy="16011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0154" y="1656679"/>
            <a:ext cx="1228896" cy="120984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03743" y="5044716"/>
            <a:ext cx="1019317" cy="118126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24253" y="5044716"/>
            <a:ext cx="4583578" cy="181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Найди на прилавке продукты по списку покупок. Отметь их</a:t>
            </a:r>
            <a:endParaRPr lang="ru-RU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84983" y="1798983"/>
            <a:ext cx="7812156" cy="46316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7331" y="1990428"/>
            <a:ext cx="809251" cy="17938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669" y="5194290"/>
            <a:ext cx="971686" cy="10574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98465" y="4114800"/>
            <a:ext cx="1187820" cy="141288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87" b="96063" l="0" r="8947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75512" y="2690613"/>
            <a:ext cx="1342696" cy="149581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80665" y="2091415"/>
            <a:ext cx="1324160" cy="65731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92621" y="3959018"/>
            <a:ext cx="833352" cy="15686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00" y="1841164"/>
            <a:ext cx="3204504" cy="48067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92855" y="4071743"/>
            <a:ext cx="1019317" cy="13432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796509" y="1990428"/>
            <a:ext cx="1114581" cy="112410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87254" y="1990428"/>
            <a:ext cx="952633" cy="140037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116858" y="4205759"/>
            <a:ext cx="600159" cy="140989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944182" y="2990693"/>
            <a:ext cx="1009791" cy="112410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286370" y="5067319"/>
            <a:ext cx="771633" cy="120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836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1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6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196</Words>
  <Application>Microsoft Office PowerPoint</Application>
  <PresentationFormat>Широкоэкранный</PresentationFormat>
  <Paragraphs>40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Segoe UI</vt:lpstr>
      <vt:lpstr>Segoe UI Black</vt:lpstr>
      <vt:lpstr>Тема Office</vt:lpstr>
      <vt:lpstr>Мы идем в магазин</vt:lpstr>
      <vt:lpstr>Найди на прилавке продукты по списку покупок. Отметь их</vt:lpstr>
      <vt:lpstr>Оплати покупки. Подбери деньги.</vt:lpstr>
      <vt:lpstr>Оплати покупки. Подбери деньги.</vt:lpstr>
      <vt:lpstr>Оплати покупки. Подбери деньги.</vt:lpstr>
      <vt:lpstr>Оплати покупки. Подбери деньги.</vt:lpstr>
      <vt:lpstr>Оплати покупки. Подбери деньги.</vt:lpstr>
      <vt:lpstr>Оплати покупки. Подбери деньги.</vt:lpstr>
      <vt:lpstr>Найди на прилавке продукты по списку покупок. Отметь их</vt:lpstr>
      <vt:lpstr>Оплати покупки. Подбери деньги.</vt:lpstr>
      <vt:lpstr>Оплати покупки. Подбери деньги.</vt:lpstr>
      <vt:lpstr>Оплати покупки. Подбери деньги.</vt:lpstr>
      <vt:lpstr>Оплати покупки. Подбери деньги.</vt:lpstr>
      <vt:lpstr>Оплати покупки. Подбери деньги.</vt:lpstr>
      <vt:lpstr>Оплати покупки. Подбери деньги.</vt:lpstr>
      <vt:lpstr>Найди на прилавке продукты по списку покупок. Отметь их</vt:lpstr>
      <vt:lpstr>Оплати покупки. Подбери деньги.</vt:lpstr>
      <vt:lpstr>Оплати покупки. Подбери деньги.</vt:lpstr>
      <vt:lpstr>Оплати покупки. Подбери деньги.</vt:lpstr>
      <vt:lpstr>Оплати покупки. Подбери деньги.</vt:lpstr>
      <vt:lpstr>Оплати покупки. Подбери деньги.</vt:lpstr>
      <vt:lpstr>Оплати покупки. Подбери деньги.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идем в магазин</dc:title>
  <dc:creator>Мария Заец</dc:creator>
  <cp:lastModifiedBy>Мария Заец</cp:lastModifiedBy>
  <cp:revision>5</cp:revision>
  <dcterms:created xsi:type="dcterms:W3CDTF">2024-02-08T11:51:40Z</dcterms:created>
  <dcterms:modified xsi:type="dcterms:W3CDTF">2024-02-09T06:43:03Z</dcterms:modified>
</cp:coreProperties>
</file>