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3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7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file.mobilmusic.ru/d4/50/04/575865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57224" y="571486"/>
            <a:ext cx="3524138" cy="2643206"/>
          </a:xfrm>
          <a:prstGeom prst="rect">
            <a:avLst/>
          </a:prstGeom>
          <a:noFill/>
        </p:spPr>
      </p:pic>
      <p:pic>
        <p:nvPicPr>
          <p:cNvPr id="12320" name="Picture 32" descr="http://www.cliparthut.com/clip-arts/1817/olympic-torch-clip-art-1817716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500034" y="142858"/>
            <a:ext cx="1606613" cy="3500462"/>
          </a:xfrm>
          <a:prstGeom prst="rect">
            <a:avLst/>
          </a:prstGeom>
          <a:noFill/>
        </p:spPr>
      </p:pic>
      <p:pic>
        <p:nvPicPr>
          <p:cNvPr id="12298" name="Picture 10" descr="http://cliparts.co/cliparts/6cr/LeG/6crLeGqcK.png"/>
          <p:cNvPicPr>
            <a:picLocks noChangeAspect="1" noChangeArrowheads="1"/>
          </p:cNvPicPr>
          <p:nvPr userDrawn="1"/>
        </p:nvPicPr>
        <p:blipFill>
          <a:blip r:embed="rId4">
            <a:lum contrast="20000"/>
          </a:blip>
          <a:srcRect t="32759" r="-1724" b="27586"/>
          <a:stretch>
            <a:fillRect/>
          </a:stretch>
        </p:blipFill>
        <p:spPr bwMode="auto">
          <a:xfrm>
            <a:off x="5286380" y="3429006"/>
            <a:ext cx="3714776" cy="1448133"/>
          </a:xfrm>
          <a:prstGeom prst="rect">
            <a:avLst/>
          </a:prstGeom>
          <a:noFill/>
        </p:spPr>
      </p:pic>
      <p:pic>
        <p:nvPicPr>
          <p:cNvPr id="16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5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3070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5" name="Рисунок 24" descr="Best-Olympic-Rings-Wallpaper-Download1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42844" y="2928940"/>
            <a:ext cx="3714744" cy="20895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56E5F72-2A59-4FFA-A2A2-E75E347C307C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A6D619-AFB3-4901-BF2A-AC340C66B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56E5F72-2A59-4FFA-A2A2-E75E347C307C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A6D619-AFB3-4901-BF2A-AC340C66B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://file.mobilmusic.ru/d4/50/04/575865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1" y="142858"/>
            <a:ext cx="2476421" cy="1857388"/>
          </a:xfrm>
          <a:prstGeom prst="rect">
            <a:avLst/>
          </a:prstGeom>
          <a:noFill/>
        </p:spPr>
      </p:pic>
      <p:pic>
        <p:nvPicPr>
          <p:cNvPr id="7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3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3070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1" name="Picture 32" descr="http://www.cliparthut.com/clip-arts/1817/olympic-torch-clip-art-1817716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214282" y="1357304"/>
            <a:ext cx="1377097" cy="3000396"/>
          </a:xfrm>
          <a:prstGeom prst="rect">
            <a:avLst/>
          </a:prstGeom>
          <a:noFill/>
        </p:spPr>
      </p:pic>
      <p:pic>
        <p:nvPicPr>
          <p:cNvPr id="9" name="Рисунок 8" descr="Best-Olympic-Rings-Wallpaper-Download1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14282" y="3857634"/>
            <a:ext cx="2000264" cy="11251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2" name="Picture 12" descr="http://www.familyclick.com/static/images/deco_lines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071948"/>
            <a:ext cx="9001156" cy="945639"/>
          </a:xfrm>
          <a:prstGeom prst="rect">
            <a:avLst/>
          </a:prstGeom>
          <a:noFill/>
        </p:spPr>
      </p:pic>
      <p:pic>
        <p:nvPicPr>
          <p:cNvPr id="10" name="Picture 32" descr="http://www.cliparthut.com/clip-arts/1817/olympic-torch-clip-art-1817716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 rot="19988908">
            <a:off x="5673442" y="3264329"/>
            <a:ext cx="486408" cy="1059777"/>
          </a:xfrm>
          <a:prstGeom prst="rect">
            <a:avLst/>
          </a:prstGeom>
          <a:noFill/>
        </p:spPr>
      </p:pic>
      <p:pic>
        <p:nvPicPr>
          <p:cNvPr id="7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4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3070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8" name="Рисунок 7" descr="Best-Olympic-Rings-Wallpaper-Download1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14283" y="142858"/>
            <a:ext cx="2214578" cy="1245701"/>
          </a:xfrm>
          <a:prstGeom prst="rect">
            <a:avLst/>
          </a:prstGeom>
        </p:spPr>
      </p:pic>
      <p:pic>
        <p:nvPicPr>
          <p:cNvPr id="9" name="Picture 10" descr="http://cliparts.co/cliparts/6cr/LeG/6crLeGqcK.png"/>
          <p:cNvPicPr>
            <a:picLocks noChangeAspect="1" noChangeArrowheads="1"/>
          </p:cNvPicPr>
          <p:nvPr userDrawn="1"/>
        </p:nvPicPr>
        <p:blipFill>
          <a:blip r:embed="rId6">
            <a:lum contrast="20000"/>
          </a:blip>
          <a:srcRect t="32759" r="-1724" b="27586"/>
          <a:stretch>
            <a:fillRect/>
          </a:stretch>
        </p:blipFill>
        <p:spPr bwMode="auto">
          <a:xfrm rot="335796">
            <a:off x="6042410" y="3920146"/>
            <a:ext cx="2835778" cy="110547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2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3070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9" name="Picture 6" descr="http://file.mobilmusic.ru/d4/50/04/575865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43335" flipH="1">
            <a:off x="301301" y="2647634"/>
            <a:ext cx="2476421" cy="1857388"/>
          </a:xfrm>
          <a:prstGeom prst="rect">
            <a:avLst/>
          </a:prstGeom>
          <a:noFill/>
        </p:spPr>
      </p:pic>
      <p:pic>
        <p:nvPicPr>
          <p:cNvPr id="10" name="Picture 32" descr="http://www.cliparthut.com/clip-arts/1817/olympic-torch-clip-art-1817716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142844" y="642924"/>
            <a:ext cx="1278733" cy="27860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2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3070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1" name="Picture 32" descr="http://www.cliparthut.com/clip-arts/1817/olympic-torch-clip-art-1817716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lum bright="-10000" contrast="40000"/>
          </a:blip>
          <a:srcRect/>
          <a:stretch>
            <a:fillRect/>
          </a:stretch>
        </p:blipFill>
        <p:spPr bwMode="auto">
          <a:xfrm>
            <a:off x="7715272" y="1714494"/>
            <a:ext cx="1135857" cy="2474786"/>
          </a:xfrm>
          <a:prstGeom prst="rect">
            <a:avLst/>
          </a:prstGeom>
          <a:noFill/>
        </p:spPr>
      </p:pic>
      <p:pic>
        <p:nvPicPr>
          <p:cNvPr id="12" name="Рисунок 11" descr="Best-Olympic-Rings-Wallpaper-Download1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643702" y="3786196"/>
            <a:ext cx="2214578" cy="12457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2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frame">
            <a:avLst>
              <a:gd name="adj1" fmla="val 3070"/>
            </a:avLst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56E5F72-2A59-4FFA-A2A2-E75E347C307C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A6D619-AFB3-4901-BF2A-AC340C66B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56E5F72-2A59-4FFA-A2A2-E75E347C307C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A6D619-AFB3-4901-BF2A-AC340C66B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56E5F72-2A59-4FFA-A2A2-E75E347C307C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A6D619-AFB3-4901-BF2A-AC340C66B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nevseoboi.com.ua/uploads/posts/2010-02/1265903715_200607060814028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3928" y="555526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3600" i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СПОРТИВНАЯ ЖИЗНЬ НАШЕЙ ШКОЛЫ</a:t>
            </a:r>
            <a:endParaRPr lang="ru-RU" sz="3600" i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5486"/>
            <a:ext cx="2808312" cy="21062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95486"/>
            <a:ext cx="3245557" cy="21062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499742"/>
            <a:ext cx="3569593" cy="237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09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11481" y="500221"/>
            <a:ext cx="3168352" cy="24148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46954"/>
            <a:ext cx="3456384" cy="22990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576462"/>
            <a:ext cx="350100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92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95486"/>
            <a:ext cx="3284984" cy="25202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3663"/>
            <a:ext cx="3595455" cy="25021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179" y="2859782"/>
            <a:ext cx="3707904" cy="208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49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95228"/>
            <a:ext cx="4423788" cy="22527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7494"/>
            <a:ext cx="4315972" cy="242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69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95486"/>
            <a:ext cx="3288365" cy="24662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64760"/>
            <a:ext cx="3168352" cy="2376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859782"/>
            <a:ext cx="403244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90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83518"/>
            <a:ext cx="3611893" cy="19442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5486"/>
            <a:ext cx="3348372" cy="2232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454659"/>
            <a:ext cx="388843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10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49330" y="1282452"/>
            <a:ext cx="3024336" cy="21465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5486"/>
            <a:ext cx="3168352" cy="23924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622662"/>
            <a:ext cx="3144349" cy="23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42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714362"/>
            <a:ext cx="52149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здоровом теле – здоровый дух. Укреплять этот дух помогает спорт. В нашей школе созданы все условия для этого.</a:t>
            </a:r>
          </a:p>
          <a:p>
            <a:r>
              <a:rPr lang="ru-RU" dirty="0" smtClean="0"/>
              <a:t>Дети с удовольствием посещают спортивные секции. Интерес к физкультуре и спорту высок.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42861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«Человек – высшее творение природы, но для того, чтобы наслаждаться её сокровищами, он должен отвечать, по крайней мере, одному требованию – быть здоровым» А.А. Леонов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36433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Задача сохранения и укрепления здоровья детей с раннего возраста является актуальной во все времена.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500048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Цели:  сохранение здоровья обучающихся; полноценное физическое и психологическое развитие школьников в соответствии с возрастом; </a:t>
            </a:r>
          </a:p>
          <a:p>
            <a:r>
              <a:rPr lang="ru-RU" dirty="0" smtClean="0"/>
              <a:t> обучение основам здорового образа жизни; </a:t>
            </a:r>
          </a:p>
          <a:p>
            <a:r>
              <a:rPr lang="ru-RU" dirty="0" smtClean="0"/>
              <a:t>формирование </a:t>
            </a:r>
            <a:r>
              <a:rPr lang="ru-RU" dirty="0" err="1" smtClean="0"/>
              <a:t>здоровьесберегающей</a:t>
            </a:r>
            <a:r>
              <a:rPr lang="ru-RU" dirty="0" smtClean="0"/>
              <a:t> среды.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 Сергеевна\Desktop\выступления\изображение_viber_2023-02-27_11-51-18-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57172"/>
            <a:ext cx="2476517" cy="1857388"/>
          </a:xfrm>
          <a:prstGeom prst="rect">
            <a:avLst/>
          </a:prstGeom>
          <a:noFill/>
        </p:spPr>
      </p:pic>
      <p:pic>
        <p:nvPicPr>
          <p:cNvPr id="1027" name="Picture 3" descr="C:\Users\Светлана Сергеевна\Desktop\выступления\изображение_viber_2023-02-27_10-25-55-5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7172"/>
            <a:ext cx="2928958" cy="1857388"/>
          </a:xfrm>
          <a:prstGeom prst="rect">
            <a:avLst/>
          </a:prstGeom>
          <a:noFill/>
        </p:spPr>
      </p:pic>
      <p:pic>
        <p:nvPicPr>
          <p:cNvPr id="1028" name="Picture 4" descr="C:\Users\Светлана Сергеевна\Desktop\выступления\изображение_viber_2023-02-27_11-41-01-9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535990"/>
            <a:ext cx="3000396" cy="2250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 Сергеевна\Desktop\выступления\изображение_viber_2023-02-27_10-23-48-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3146" y="285734"/>
            <a:ext cx="2381267" cy="1785950"/>
          </a:xfrm>
          <a:prstGeom prst="rect">
            <a:avLst/>
          </a:prstGeom>
          <a:noFill/>
        </p:spPr>
      </p:pic>
      <p:pic>
        <p:nvPicPr>
          <p:cNvPr id="2051" name="Picture 3" descr="C:\Users\Светлана Сергеевна\Desktop\выступления\изображение_viber_2023-02-27_10-23-48-4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85734"/>
            <a:ext cx="2500330" cy="1785950"/>
          </a:xfrm>
          <a:prstGeom prst="rect">
            <a:avLst/>
          </a:prstGeom>
          <a:noFill/>
        </p:spPr>
      </p:pic>
      <p:pic>
        <p:nvPicPr>
          <p:cNvPr id="2052" name="Picture 4" descr="C:\Users\Светлана Сергеевна\Desktop\выступления\изображение_viber_2023-02-27_10-23-48-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071684"/>
            <a:ext cx="2571715" cy="1928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лана Сергеевна\Desktop\выступления\изображение_viber_2023-02-27_10-23-48-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14296"/>
            <a:ext cx="2619372" cy="1964529"/>
          </a:xfrm>
          <a:prstGeom prst="rect">
            <a:avLst/>
          </a:prstGeom>
          <a:noFill/>
        </p:spPr>
      </p:pic>
      <p:pic>
        <p:nvPicPr>
          <p:cNvPr id="3075" name="Picture 3" descr="C:\Users\Светлана Сергеевна\Desktop\выступления\изображение_viber_2023-02-27_11-31-43-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14296"/>
            <a:ext cx="3214709" cy="2000264"/>
          </a:xfrm>
          <a:prstGeom prst="rect">
            <a:avLst/>
          </a:prstGeom>
          <a:noFill/>
        </p:spPr>
      </p:pic>
      <p:pic>
        <p:nvPicPr>
          <p:cNvPr id="3076" name="Picture 4" descr="C:\Users\Светлана Сергеевна\Desktop\выступления\изображение_viber_2023-02-27_11-44-10-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285998"/>
            <a:ext cx="3048021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 Сергеевна\Desktop\выступления\IMG-84bfb07773446277d743b977620a5814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34"/>
            <a:ext cx="1643074" cy="2357454"/>
          </a:xfrm>
          <a:prstGeom prst="rect">
            <a:avLst/>
          </a:prstGeom>
          <a:noFill/>
        </p:spPr>
      </p:pic>
      <p:pic>
        <p:nvPicPr>
          <p:cNvPr id="4099" name="Picture 3" descr="C:\Users\Светлана Сергеевна\Desktop\выступления\IMG_20210210_1034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00180"/>
            <a:ext cx="1821669" cy="2428892"/>
          </a:xfrm>
          <a:prstGeom prst="rect">
            <a:avLst/>
          </a:prstGeom>
          <a:noFill/>
        </p:spPr>
      </p:pic>
      <p:pic>
        <p:nvPicPr>
          <p:cNvPr id="4100" name="Picture 4" descr="C:\Users\Светлана Сергеевна\Desktop\выступления\IMG_20210210_1034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928676"/>
            <a:ext cx="1643074" cy="2357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478"/>
            <a:ext cx="3384376" cy="25382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14756"/>
            <a:ext cx="3528392" cy="24470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155" y="2661760"/>
            <a:ext cx="345638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5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722" y="198021"/>
            <a:ext cx="2952329" cy="20301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95486"/>
            <a:ext cx="2952328" cy="20327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722" y="2427734"/>
            <a:ext cx="3072341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2283717"/>
            <a:ext cx="2144837" cy="273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01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116</Words>
  <Application>Microsoft Office PowerPoint</Application>
  <PresentationFormat>Экран (16:9)</PresentationFormat>
  <Paragraphs>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User</cp:lastModifiedBy>
  <cp:revision>31</cp:revision>
  <dcterms:created xsi:type="dcterms:W3CDTF">2016-06-02T17:35:35Z</dcterms:created>
  <dcterms:modified xsi:type="dcterms:W3CDTF">2024-02-12T09:15:05Z</dcterms:modified>
</cp:coreProperties>
</file>