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75" r:id="rId3"/>
    <p:sldId id="257" r:id="rId4"/>
    <p:sldId id="258" r:id="rId5"/>
    <p:sldId id="260" r:id="rId6"/>
    <p:sldId id="261" r:id="rId7"/>
    <p:sldId id="265" r:id="rId8"/>
    <p:sldId id="262" r:id="rId9"/>
    <p:sldId id="263" r:id="rId10"/>
    <p:sldId id="264" r:id="rId11"/>
    <p:sldId id="267" r:id="rId12"/>
    <p:sldId id="266" r:id="rId13"/>
    <p:sldId id="276" r:id="rId14"/>
    <p:sldId id="270" r:id="rId15"/>
    <p:sldId id="271" r:id="rId16"/>
    <p:sldId id="269" r:id="rId17"/>
    <p:sldId id="272" r:id="rId18"/>
    <p:sldId id="268" r:id="rId19"/>
    <p:sldId id="273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8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4;&#1085;&#1077;&#1082;&#1083;&#1072;&#1089;&#1089;&#1085;&#1099;&#1077;%20&#1084;&#1077;&#1088;&#1086;&#1087;&#1088;&#1080;&#1103;&#1090;&#1080;&#1103;\Nature_Sounds_-_Prirodnyjj_zapovednik_73780014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7%D0%B0%D0%BA%D0%B0%D0%B7%D0%BD%D0%B8%D0%B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5%D0%B0%D1%84%D1%81%D0%B8%D0%B4%D1%8B" TargetMode="External"/><Relationship Id="rId3" Type="http://schemas.openxmlformats.org/officeDocument/2006/relationships/hyperlink" Target="https://ru.wikipedia.org/wiki/III_%D0%B2%D0%B5%D0%BA_%D0%B4%D0%BE_%D0%BD._%D1%8D." TargetMode="External"/><Relationship Id="rId7" Type="http://schemas.openxmlformats.org/officeDocument/2006/relationships/hyperlink" Target="https://ru.wikipedia.org/wiki/%D0%98%D1%84%D1%80%D0%B8%D0%BA%D0%B8%D1%8F" TargetMode="External"/><Relationship Id="rId2" Type="http://schemas.openxmlformats.org/officeDocument/2006/relationships/hyperlink" Target="https://ru.wikipedia.org/wiki/%D0%A8%D1%80%D0%B8-%D0%9B%D0%B0%D0%BD%D0%BA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XIII_%D0%B2%D0%B5%D0%BA" TargetMode="External"/><Relationship Id="rId5" Type="http://schemas.openxmlformats.org/officeDocument/2006/relationships/hyperlink" Target="https://ru.wikipedia.org/wiki/%D0%9D%D0%B0%D1%86%D0%B8%D0%BE%D0%BD%D0%B0%D0%BB%D1%8C%D0%BD%D1%8B%D0%B9_%D0%BF%D0%B0%D1%80%D0%BA_%D0%98%D1%88%D0%BA%D0%B5%D0%BB%D1%8C" TargetMode="External"/><Relationship Id="rId4" Type="http://schemas.openxmlformats.org/officeDocument/2006/relationships/hyperlink" Target="https://ru.wikipedia.org/wiki/%D0%A2%D1%83%D0%BD%D0%B8%D1%81" TargetMode="External"/><Relationship Id="rId9" Type="http://schemas.openxmlformats.org/officeDocument/2006/relationships/hyperlink" Target="https://ru.wikipedia.org/wiki/%D0%9C%D1%83%D1%85%D0%B0%D0%BC%D0%BC%D0%B5%D0%B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524000"/>
            <a:ext cx="8472518" cy="4572000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Цель   проекта «Д</a:t>
            </a:r>
            <a:r>
              <a:rPr lang="ru-RU" b="1" i="1" dirty="0" smtClean="0"/>
              <a:t>ень единого текста» </a:t>
            </a:r>
            <a:r>
              <a:rPr lang="ru-RU" b="1" dirty="0" smtClean="0"/>
              <a:t>- создание условий для </a:t>
            </a:r>
            <a:r>
              <a:rPr lang="ru-RU" b="1" dirty="0" smtClean="0"/>
              <a:t>формирования и развития читательской компетенции школьников</a:t>
            </a:r>
            <a:r>
              <a:rPr lang="ru-RU" b="1" dirty="0" smtClean="0"/>
              <a:t>.</a:t>
            </a:r>
            <a:endParaRPr lang="ru-RU" dirty="0" smtClean="0"/>
          </a:p>
          <a:p>
            <a:r>
              <a:rPr lang="ru-RU" b="1" i="1" dirty="0" smtClean="0"/>
              <a:t>День единого текста </a:t>
            </a:r>
            <a:r>
              <a:rPr lang="ru-RU" dirty="0" smtClean="0"/>
              <a:t>– это технология работы с одним и тем же текстом на нескольких уроках разных учебных предметов в течение одного дня.   Это  технология смыслового чтения. Благодаря созданию единого образовательного пространства в школе, использование этой технологии позволяет эффективно формировать у учащихся навыки читательской грамотности как необходимого условия развития всех видов функциональной грамотности.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Nature_Sounds_-_Prirodnyjj_zapovednik_7378001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70400" y="3327400"/>
            <a:ext cx="203200" cy="203200"/>
          </a:xfrm>
          <a:prstGeom prst="rect">
            <a:avLst/>
          </a:prstGeom>
        </p:spPr>
      </p:pic>
      <p:pic>
        <p:nvPicPr>
          <p:cNvPr id="6" name="Nature_Sounds_-_Prirodnyjj_zapovednik_7378001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70400" y="3327400"/>
            <a:ext cx="203200" cy="20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22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6225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numSld="999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1573812"/>
            <a:ext cx="5357849" cy="471270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6572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Сторожевые башни-близнецы.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7e490441fb511b77d7841512869ac11_w875_h6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8250" y="1524000"/>
            <a:ext cx="666750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_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42852"/>
            <a:ext cx="8580494" cy="643537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67330"/>
          </a:xfrm>
        </p:spPr>
        <p:txBody>
          <a:bodyPr>
            <a:normAutofit fontScale="25000" lnSpcReduction="20000"/>
          </a:bodyPr>
          <a:lstStyle/>
          <a:p>
            <a:r>
              <a:rPr lang="ru-RU" sz="5600" dirty="0" err="1" smtClean="0"/>
              <a:t>Аргунский</a:t>
            </a:r>
            <a:r>
              <a:rPr lang="ru-RU" sz="5600" dirty="0" smtClean="0"/>
              <a:t> государственный историко-архитектурный и природный музей-заповедник основан в 1988 году в целях сохранения уникальных памятников истории и архитектуры, а также спасения от полного исчезновения редких видов фауны и флоры. Указом Президента РФ от 20 февраля 1995 г. № 176 </a:t>
            </a:r>
            <a:r>
              <a:rPr lang="ru-RU" sz="5600" dirty="0" err="1" smtClean="0"/>
              <a:t>Аргунский</a:t>
            </a:r>
            <a:r>
              <a:rPr lang="ru-RU" sz="5600" dirty="0" smtClean="0"/>
              <a:t> музей-заповедник объявлен объектом исторического и культурного наследия федерального значения. Он находится в самой высокогорной и труднодоступной части чеченской республики. </a:t>
            </a:r>
          </a:p>
          <a:p>
            <a:r>
              <a:rPr lang="ru-RU" sz="5600" dirty="0" smtClean="0"/>
              <a:t>Его площадь составляет почти 240 тысяч гектаров. В заповедную зону входят территории </a:t>
            </a:r>
            <a:r>
              <a:rPr lang="ru-RU" sz="5600" dirty="0" err="1" smtClean="0"/>
              <a:t>Итум-Калинского</a:t>
            </a:r>
            <a:r>
              <a:rPr lang="ru-RU" sz="5600" dirty="0" smtClean="0"/>
              <a:t>, </a:t>
            </a:r>
            <a:r>
              <a:rPr lang="ru-RU" sz="5600" dirty="0" err="1" smtClean="0"/>
              <a:t>Шаройского</a:t>
            </a:r>
            <a:r>
              <a:rPr lang="ru-RU" sz="5600" dirty="0" smtClean="0"/>
              <a:t> и частично </a:t>
            </a:r>
            <a:r>
              <a:rPr lang="ru-RU" sz="5600" dirty="0" err="1" smtClean="0"/>
              <a:t>Веденского</a:t>
            </a:r>
            <a:r>
              <a:rPr lang="ru-RU" sz="5600" dirty="0" smtClean="0"/>
              <a:t>, </a:t>
            </a:r>
            <a:r>
              <a:rPr lang="ru-RU" sz="5600" dirty="0" err="1" smtClean="0"/>
              <a:t>Шатойского</a:t>
            </a:r>
            <a:r>
              <a:rPr lang="ru-RU" sz="5600" dirty="0" smtClean="0"/>
              <a:t> и </a:t>
            </a:r>
            <a:r>
              <a:rPr lang="ru-RU" sz="5600" dirty="0" err="1" smtClean="0"/>
              <a:t>Ачхой-Мартанского</a:t>
            </a:r>
            <a:r>
              <a:rPr lang="ru-RU" sz="5600" dirty="0" smtClean="0"/>
              <a:t> районов. На территории Аргунского музея-заповедника находится несколько тысяч памятников истории, культуры, археологии, архитектуры и природы, большинство из которых относится к памятникам федерального значения. Здесь сохранилось большое количество уникальных памятников материальной культуры – пещерные гроты, стоянки, усыпальницы, селища, грунтовые могильники, подземные и надземные родовые склепы, боевые и жилые башни и замковые комплексы. На территории Аргунского заповедника находится пещера </a:t>
            </a:r>
            <a:r>
              <a:rPr lang="ru-RU" sz="5600" dirty="0" err="1" smtClean="0"/>
              <a:t>Шеки-Хьех</a:t>
            </a:r>
            <a:r>
              <a:rPr lang="ru-RU" sz="5600" dirty="0" smtClean="0"/>
              <a:t> с серными источниками глубиной 137 метров, из которой вытекает сероводородная река. </a:t>
            </a:r>
          </a:p>
          <a:p>
            <a:r>
              <a:rPr lang="ru-RU" sz="5600" dirty="0" smtClean="0"/>
              <a:t>Уникальной является природа заповедника. Живописные снежные вершины, покрытые вечными льдами, лесистые горы, расчлененные глубокими речными долинами, буковые и березовые леса, дубовые рощи, чистые родники и минеральные источники. Большое количество горных озер, самыми крупными из них являются </a:t>
            </a:r>
            <a:r>
              <a:rPr lang="ru-RU" sz="5600" dirty="0" err="1" smtClean="0"/>
              <a:t>Кезеной-ам</a:t>
            </a:r>
            <a:r>
              <a:rPr lang="ru-RU" sz="5600" dirty="0" smtClean="0"/>
              <a:t> - глубина 72 м (1869 метров над уровнем моря) и </a:t>
            </a:r>
            <a:r>
              <a:rPr lang="ru-RU" sz="5600" dirty="0" err="1" smtClean="0"/>
              <a:t>Галанчож</a:t>
            </a:r>
            <a:r>
              <a:rPr lang="ru-RU" sz="5600" dirty="0" smtClean="0"/>
              <a:t> – глубина озера 30 м (на высоте 1533 м над уровнем моря). </a:t>
            </a:r>
          </a:p>
          <a:p>
            <a:r>
              <a:rPr lang="ru-RU" sz="5600" dirty="0" smtClean="0"/>
              <a:t>Богат и разнообразен животный мир гор. Самым высокогорным животным, обитающим в горах заповедника, является кавказский тур. На крутых, каменистых склонах с редколесьем встречается серна. Из крупных хищников здесь водится медведь, волк, рысь, леопард. На опушках и лесных полянах можно увидеть косулю. В горных ущельях много диких кабанов, которые в зимнее время в поисках пищи заходят на окраины селений. В глухих балках живет дикий лесной кот, который выходит на охоту в ночное время. Из других животных водится лисица, заяц, куница лесная, барсук, ласка. Разнообразен мир птиц горных лесов и склонов. Высоко в горах можно увидеть и орла, и сокола, и ястреба, и грифов. В лесах обитают дятлы, синицы, снегири, дрозды, сойки, совы.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5720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В тексте описана фауна заповедника. Используя данные из текста, распределите представителей млекопитающих на группы.</a:t>
            </a:r>
          </a:p>
          <a:p>
            <a:pPr>
              <a:buNone/>
            </a:pPr>
            <a:r>
              <a:rPr lang="ru-RU" dirty="0" smtClean="0"/>
              <a:t> Место </a:t>
            </a:r>
            <a:r>
              <a:rPr lang="ru-RU" dirty="0" smtClean="0"/>
              <a:t>обитания </a:t>
            </a:r>
            <a:r>
              <a:rPr lang="ru-RU" dirty="0" smtClean="0"/>
              <a:t>               Представители  </a:t>
            </a:r>
            <a:r>
              <a:rPr lang="ru-RU" dirty="0" smtClean="0"/>
              <a:t>млекопитающих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Горы</a:t>
            </a:r>
            <a:r>
              <a:rPr lang="ru-RU" sz="2800" b="1" dirty="0" smtClean="0"/>
              <a:t>:</a:t>
            </a:r>
            <a:r>
              <a:rPr lang="ru-RU" sz="2800" dirty="0" smtClean="0"/>
              <a:t> Кавказский тур</a:t>
            </a:r>
          </a:p>
          <a:p>
            <a:r>
              <a:rPr lang="ru-RU" sz="2800" b="1" dirty="0" smtClean="0"/>
              <a:t>Склоны с редколесьем:</a:t>
            </a:r>
            <a:r>
              <a:rPr lang="ru-RU" sz="2800" dirty="0" smtClean="0"/>
              <a:t> серна, медведь, волк, рысь, леопард</a:t>
            </a:r>
          </a:p>
          <a:p>
            <a:r>
              <a:rPr lang="ru-RU" sz="2800" b="1" dirty="0" smtClean="0"/>
              <a:t>Опушки и лесные поляны:</a:t>
            </a:r>
            <a:r>
              <a:rPr lang="ru-RU" sz="2800" dirty="0" smtClean="0"/>
              <a:t> косуля</a:t>
            </a:r>
          </a:p>
          <a:p>
            <a:r>
              <a:rPr lang="ru-RU" sz="2800" b="1" dirty="0" smtClean="0"/>
              <a:t>Горные ущелья:</a:t>
            </a:r>
            <a:r>
              <a:rPr lang="ru-RU" sz="2800" dirty="0" smtClean="0"/>
              <a:t> дикие кабаны</a:t>
            </a:r>
          </a:p>
          <a:p>
            <a:r>
              <a:rPr lang="ru-RU" sz="2800" b="1" dirty="0" smtClean="0"/>
              <a:t>Глухие балки:</a:t>
            </a:r>
            <a:r>
              <a:rPr lang="ru-RU" sz="2800" dirty="0" smtClean="0"/>
              <a:t> дикий лесной кот, ласка, заяц, куница, барсук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Известно, что серны живут 10-12 лет, при этом в зимнее время погибает большее их количество. Используя информацию  из текста, приведите две причины для объяснения данного факта.</a:t>
            </a:r>
          </a:p>
          <a:p>
            <a:r>
              <a:rPr lang="ru-RU" b="1" dirty="0" smtClean="0"/>
              <a:t>Ответ: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 – отсутствие растительности является источником питания серны;</a:t>
            </a:r>
          </a:p>
          <a:p>
            <a:r>
              <a:rPr lang="ru-RU" sz="3200" dirty="0" smtClean="0"/>
              <a:t>2 – на каменистых склонах зимой скользко и серны могут срываться со </a:t>
            </a:r>
          </a:p>
          <a:p>
            <a:pPr>
              <a:buNone/>
            </a:pPr>
            <a:r>
              <a:rPr lang="ru-RU" sz="3200" dirty="0" smtClean="0"/>
              <a:t>склонов.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Запишите, каких из животных, изображенных на фото, можно встретить на территории Аргунского музея- заповедника?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User\Desktop\мишка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786058"/>
            <a:ext cx="2186418" cy="1706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медведь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571744"/>
            <a:ext cx="240539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esktop\волк.jf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4572008"/>
            <a:ext cx="3000396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козлы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4714884"/>
            <a:ext cx="2845643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 –волк;</a:t>
            </a:r>
          </a:p>
          <a:p>
            <a:r>
              <a:rPr lang="ru-RU" sz="3200" dirty="0" smtClean="0"/>
              <a:t>2 –горный баран</a:t>
            </a:r>
          </a:p>
          <a:p>
            <a:r>
              <a:rPr lang="ru-RU" sz="3200" dirty="0" smtClean="0"/>
              <a:t>3- медведь.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928670"/>
            <a:ext cx="8305800" cy="1285884"/>
          </a:xfrm>
        </p:spPr>
        <p:txBody>
          <a:bodyPr/>
          <a:lstStyle/>
          <a:p>
            <a:r>
              <a:rPr lang="ru-RU" dirty="0" err="1" smtClean="0"/>
              <a:t>Аргунский</a:t>
            </a:r>
            <a:r>
              <a:rPr lang="ru-RU" dirty="0" smtClean="0"/>
              <a:t> музей-заповедник</a:t>
            </a:r>
            <a:endParaRPr lang="ru-RU" dirty="0"/>
          </a:p>
        </p:txBody>
      </p:sp>
      <p:pic>
        <p:nvPicPr>
          <p:cNvPr id="4" name="Рисунок 3" descr="551a578d8163ddb364a594e01e05d59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3714752"/>
            <a:ext cx="2381250" cy="1943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Ребусы :</a:t>
            </a:r>
            <a:endParaRPr lang="ru-RU" dirty="0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300039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857628"/>
            <a:ext cx="2286016" cy="202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000504"/>
            <a:ext cx="2105025" cy="202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3786190"/>
            <a:ext cx="3209925" cy="2166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4" y="1285860"/>
            <a:ext cx="2828918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14744" y="1500174"/>
            <a:ext cx="19050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заповедник </a:t>
            </a:r>
          </a:p>
          <a:p>
            <a:r>
              <a:rPr lang="ru-RU" dirty="0" smtClean="0"/>
              <a:t>2. серна </a:t>
            </a:r>
          </a:p>
          <a:p>
            <a:r>
              <a:rPr lang="ru-RU" dirty="0" smtClean="0"/>
              <a:t>3. барсук</a:t>
            </a:r>
          </a:p>
          <a:p>
            <a:r>
              <a:rPr lang="ru-RU" dirty="0" smtClean="0"/>
              <a:t>4. ласка</a:t>
            </a:r>
          </a:p>
          <a:p>
            <a:r>
              <a:rPr lang="ru-RU" dirty="0" smtClean="0"/>
              <a:t>5. косуля</a:t>
            </a:r>
          </a:p>
          <a:p>
            <a:r>
              <a:rPr lang="ru-RU" dirty="0" smtClean="0"/>
              <a:t>6. </a:t>
            </a:r>
            <a:r>
              <a:rPr lang="ru-RU" dirty="0" err="1" smtClean="0"/>
              <a:t>леополд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53016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7030A0"/>
                </a:solidFill>
              </a:rPr>
              <a:t>Запове́дник</a:t>
            </a:r>
            <a:r>
              <a:rPr lang="ru-RU" dirty="0" smtClean="0">
                <a:solidFill>
                  <a:srgbClr val="7030A0"/>
                </a:solidFill>
              </a:rPr>
              <a:t> </a:t>
            </a:r>
            <a:r>
              <a:rPr lang="ru-RU" dirty="0" smtClean="0"/>
              <a:t>— участок территории (акватории), на котором сохраняется в естественном состоянии весь его природный комплекс, а охота запрещена. Кроме того, на территории заповедника запрещена любая хозяйственная деятельность человека, а земли навечно изъяты из любых форм пользования. Как правило, заповедники (в отличие от </a:t>
            </a:r>
            <a:r>
              <a:rPr lang="ru-RU" dirty="0" smtClean="0">
                <a:hlinkClick r:id="rId2" tooltip="Заказник"/>
              </a:rPr>
              <a:t>заказников</a:t>
            </a:r>
            <a:r>
              <a:rPr lang="ru-RU" dirty="0" smtClean="0"/>
              <a:t>) закрыты для посещения туристами, но в некоторых из них всё же действует пропускной режим. Для посещения заповедника требуется разрешение Минприроды Российской Федерации или непосредственного руководства заповедника.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ord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428736"/>
            <a:ext cx="7819950" cy="312548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В Аргунском заповеднике насчитывается около 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150 башен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images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20762263">
            <a:off x="534606" y="2849870"/>
            <a:ext cx="3799280" cy="2528248"/>
          </a:xfrm>
        </p:spPr>
      </p:pic>
      <p:pic>
        <p:nvPicPr>
          <p:cNvPr id="6" name="Содержимое 5" descr="551a578d8163ddb364a594e01e05d59b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1264680">
            <a:off x="4848963" y="1994019"/>
            <a:ext cx="3706266" cy="30243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Экскурсии_в_Аргунском_музее-заповеднике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500" y="1666875"/>
            <a:ext cx="5715000" cy="42862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Экскурсия по Аргунскому музею-заповеднику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Принято считать, что первый закон об охране окружающей среды и защите дикой природы был принят на </a:t>
            </a:r>
            <a:r>
              <a:rPr lang="ru-RU" dirty="0" smtClean="0">
                <a:hlinkClick r:id="rId2" tooltip="Шри-Ланка"/>
              </a:rPr>
              <a:t>Шри-Ланке</a:t>
            </a:r>
            <a:r>
              <a:rPr lang="ru-RU" dirty="0" smtClean="0"/>
              <a:t> в </a:t>
            </a:r>
            <a:r>
              <a:rPr lang="ru-RU" dirty="0" smtClean="0">
                <a:hlinkClick r:id="rId3" tooltip="III век до н. э."/>
              </a:rPr>
              <a:t>III веке до н. э.</a:t>
            </a:r>
            <a:r>
              <a:rPr lang="ru-RU" dirty="0" smtClean="0"/>
              <a:t> И тогда же царём </a:t>
            </a:r>
            <a:r>
              <a:rPr lang="ru-RU" dirty="0" err="1" smtClean="0"/>
              <a:t>Деванампиятисса</a:t>
            </a:r>
            <a:r>
              <a:rPr lang="ru-RU" dirty="0" smtClean="0"/>
              <a:t> был основан первый в мире природный заповедник.</a:t>
            </a:r>
          </a:p>
          <a:p>
            <a:r>
              <a:rPr lang="ru-RU" dirty="0" smtClean="0"/>
              <a:t>Первые упоминания о природоохранном статусе территории, известной в наше время как </a:t>
            </a:r>
            <a:r>
              <a:rPr lang="ru-RU" dirty="0" smtClean="0">
                <a:hlinkClick r:id="rId4" tooltip="Тунис"/>
              </a:rPr>
              <a:t>тунисский</a:t>
            </a:r>
            <a:r>
              <a:rPr lang="ru-RU" dirty="0" smtClean="0"/>
              <a:t> </a:t>
            </a:r>
            <a:r>
              <a:rPr lang="ru-RU" dirty="0" smtClean="0">
                <a:hlinkClick r:id="rId5" tooltip="Национальный парк Ишкель"/>
              </a:rPr>
              <a:t>Национальный парк </a:t>
            </a:r>
            <a:r>
              <a:rPr lang="ru-RU" dirty="0" err="1" smtClean="0">
                <a:hlinkClick r:id="rId5" tooltip="Национальный парк Ишкель"/>
              </a:rPr>
              <a:t>Ишкель</a:t>
            </a:r>
            <a:r>
              <a:rPr lang="ru-RU" dirty="0" smtClean="0"/>
              <a:t>, относятся к </a:t>
            </a:r>
            <a:r>
              <a:rPr lang="ru-RU" dirty="0" smtClean="0">
                <a:hlinkClick r:id="rId6" tooltip="XIII век"/>
              </a:rPr>
              <a:t>XIII веку</a:t>
            </a:r>
            <a:r>
              <a:rPr lang="ru-RU" dirty="0" smtClean="0"/>
              <a:t>, когда правящая тогда в </a:t>
            </a:r>
            <a:r>
              <a:rPr lang="ru-RU" dirty="0" err="1" smtClean="0">
                <a:hlinkClick r:id="rId7" tooltip="Ифрикия"/>
              </a:rPr>
              <a:t>Ифрикии</a:t>
            </a:r>
            <a:r>
              <a:rPr lang="ru-RU" dirty="0" smtClean="0"/>
              <a:t> династия </a:t>
            </a:r>
            <a:r>
              <a:rPr lang="ru-RU" dirty="0" err="1" smtClean="0">
                <a:hlinkClick r:id="rId8" tooltip="Хафсиды"/>
              </a:rPr>
              <a:t>Хафсидов</a:t>
            </a:r>
            <a:r>
              <a:rPr lang="ru-RU" dirty="0" smtClean="0"/>
              <a:t> запретила в окрестностях озера охоту.</a:t>
            </a:r>
          </a:p>
          <a:p>
            <a:r>
              <a:rPr lang="ru-RU" dirty="0" smtClean="0"/>
              <a:t>Пророк </a:t>
            </a:r>
            <a:r>
              <a:rPr lang="ru-RU" dirty="0" smtClean="0">
                <a:hlinkClick r:id="rId9" tooltip="Мухаммед"/>
              </a:rPr>
              <a:t>Мухаммед</a:t>
            </a:r>
            <a:r>
              <a:rPr lang="ru-RU" dirty="0" smtClean="0"/>
              <a:t> объявлял леса и зеленые участки заповедниками (</a:t>
            </a:r>
            <a:r>
              <a:rPr lang="ru-RU" dirty="0" err="1" smtClean="0"/>
              <a:t>хима</a:t>
            </a:r>
            <a:r>
              <a:rPr lang="ru-RU" dirty="0" smtClean="0"/>
              <a:t>), где была защищена любая форма жизни. Самым известным из них был заповедник близ Медины, имевший площадь почти в 20 км²</a:t>
            </a:r>
            <a:r>
              <a:rPr lang="ru-RU" baseline="30000" dirty="0" smtClean="0"/>
              <a:t>[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423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9364" y="1524000"/>
            <a:ext cx="7565271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Красота Аргунского ущелья завораживает…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Обитатели Заповедника: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1. Лилия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однобратственная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2. Рысь обыкновенная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images (1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85103" y="2000241"/>
            <a:ext cx="3698266" cy="3714776"/>
          </a:xfrm>
        </p:spPr>
      </p:pic>
      <p:pic>
        <p:nvPicPr>
          <p:cNvPr id="6" name="Содержимое 5" descr="images (3)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1836949">
            <a:off x="5157792" y="2793000"/>
            <a:ext cx="3185045" cy="215309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42</TotalTime>
  <Words>602</Words>
  <PresentationFormat>Экран (4:3)</PresentationFormat>
  <Paragraphs>44</Paragraphs>
  <Slides>21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Бумажная</vt:lpstr>
      <vt:lpstr>Слайд 1</vt:lpstr>
      <vt:lpstr>Аргунский музей-заповедник</vt:lpstr>
      <vt:lpstr>Слайд 3</vt:lpstr>
      <vt:lpstr>Слайд 4</vt:lpstr>
      <vt:lpstr>В Аргунском заповеднике насчитывается около  150 башен</vt:lpstr>
      <vt:lpstr>Экскурсия по Аргунскому музею-заповеднику</vt:lpstr>
      <vt:lpstr>Слайд 7</vt:lpstr>
      <vt:lpstr>Красота Аргунского ущелья завораживает…</vt:lpstr>
      <vt:lpstr>Обитатели Заповедника: 1. Лилия однобратственная 2. Рысь обыкновенная</vt:lpstr>
      <vt:lpstr>Сторожевые башни-близнецы.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Ребусы :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Заповедники России. Аргунский музей-заповедник</dc:title>
  <dc:creator>ADMIN</dc:creator>
  <cp:lastModifiedBy>Пользователь Windows</cp:lastModifiedBy>
  <cp:revision>4</cp:revision>
  <dcterms:created xsi:type="dcterms:W3CDTF">2018-03-26T18:16:51Z</dcterms:created>
  <dcterms:modified xsi:type="dcterms:W3CDTF">2024-02-07T20:11:04Z</dcterms:modified>
</cp:coreProperties>
</file>