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8" r:id="rId2"/>
    <p:sldId id="283" r:id="rId3"/>
    <p:sldId id="284" r:id="rId4"/>
    <p:sldId id="285" r:id="rId5"/>
    <p:sldId id="290" r:id="rId6"/>
    <p:sldId id="291" r:id="rId7"/>
    <p:sldId id="292" r:id="rId8"/>
    <p:sldId id="298" r:id="rId9"/>
    <p:sldId id="294" r:id="rId10"/>
    <p:sldId id="299" r:id="rId11"/>
    <p:sldId id="300" r:id="rId12"/>
    <p:sldId id="296" r:id="rId13"/>
    <p:sldId id="304" r:id="rId14"/>
    <p:sldId id="305" r:id="rId15"/>
    <p:sldId id="307" r:id="rId16"/>
    <p:sldId id="288" r:id="rId17"/>
    <p:sldId id="314" r:id="rId18"/>
    <p:sldId id="312" r:id="rId19"/>
    <p:sldId id="310" r:id="rId20"/>
    <p:sldId id="311" r:id="rId21"/>
    <p:sldId id="313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096" autoAdjust="0"/>
    <p:restoredTop sz="94660"/>
  </p:normalViewPr>
  <p:slideViewPr>
    <p:cSldViewPr>
      <p:cViewPr varScale="1">
        <p:scale>
          <a:sx n="70" d="100"/>
          <a:sy n="70" d="100"/>
        </p:scale>
        <p:origin x="56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2C8A37-0119-4F65-9DA4-D1344F809CB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FA6D61-2C36-480B-BB98-506E656B52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80114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2B22205-1CA4-4321-B841-B32D0F598F33}" type="slidenum">
              <a:rPr lang="ru-RU" altLang="ru-RU" sz="1200" smtClean="0"/>
              <a:pPr eaLnBrk="1" hangingPunct="1"/>
              <a:t>5</a:t>
            </a:fld>
            <a:endParaRPr lang="ru-RU" altLang="ru-RU" sz="1200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ru-RU" altLang="ru-RU" dirty="0" smtClean="0"/>
              <a:t>Математика 6 класс. </a:t>
            </a:r>
            <a:r>
              <a:rPr lang="ru-RU" altLang="ru-RU" dirty="0" err="1" smtClean="0"/>
              <a:t>Н.Я.Виленкин</a:t>
            </a:r>
            <a:r>
              <a:rPr lang="ru-RU" altLang="ru-RU" dirty="0" smtClean="0"/>
              <a:t>.           14.  «Нахождение дроби от числа» </a:t>
            </a:r>
          </a:p>
        </p:txBody>
      </p:sp>
    </p:spTree>
    <p:extLst>
      <p:ext uri="{BB962C8B-B14F-4D97-AF65-F5344CB8AC3E}">
        <p14:creationId xmlns:p14="http://schemas.microsoft.com/office/powerpoint/2010/main" val="17141187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76EF8-F15E-4631-AF56-BCF50F894897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B1686-BDA4-4C54-A86C-93D515C626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2084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76EF8-F15E-4631-AF56-BCF50F894897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B1686-BDA4-4C54-A86C-93D515C626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15271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76EF8-F15E-4631-AF56-BCF50F894897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B1686-BDA4-4C54-A86C-93D515C626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5420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76EF8-F15E-4631-AF56-BCF50F894897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B1686-BDA4-4C54-A86C-93D515C626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0746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76EF8-F15E-4631-AF56-BCF50F894897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B1686-BDA4-4C54-A86C-93D515C626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4135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76EF8-F15E-4631-AF56-BCF50F894897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B1686-BDA4-4C54-A86C-93D515C626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56778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76EF8-F15E-4631-AF56-BCF50F894897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B1686-BDA4-4C54-A86C-93D515C626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2481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76EF8-F15E-4631-AF56-BCF50F894897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B1686-BDA4-4C54-A86C-93D515C626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72576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76EF8-F15E-4631-AF56-BCF50F894897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B1686-BDA4-4C54-A86C-93D515C626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89771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76EF8-F15E-4631-AF56-BCF50F894897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B1686-BDA4-4C54-A86C-93D515C626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82149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76EF8-F15E-4631-AF56-BCF50F894897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B1686-BDA4-4C54-A86C-93D515C626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9046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476EF8-F15E-4631-AF56-BCF50F894897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CB1686-BDA4-4C54-A86C-93D515C626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3029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w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916832"/>
            <a:ext cx="7772400" cy="1470025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Нахождение части целого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1802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</a:t>
            </a:r>
            <a:r>
              <a:rPr lang="ru-RU" alt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№3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sz="half" idx="1"/>
              </p:nvPr>
            </p:nvSpPr>
            <p:spPr>
              <a:xfrm>
                <a:off x="683568" y="1600200"/>
                <a:ext cx="3812232" cy="4525963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ru-RU" sz="3200" b="1" dirty="0" smtClean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Маша </a:t>
                </a:r>
                <a:r>
                  <a:rPr lang="ru-RU" sz="3200" b="1" dirty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нашла в лесу 20 грибов, из них</a:t>
                </a:r>
                <a14:m>
                  <m:oMath xmlns:m="http://schemas.openxmlformats.org/officeDocument/2006/math">
                    <m:r>
                      <a:rPr lang="ru-RU" sz="3200" b="1" i="1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/>
                      </a:rPr>
                      <m:t> </m:t>
                    </m:r>
                    <m:f>
                      <m:fPr>
                        <m:ctrlPr>
                          <a:rPr lang="ru-RU" sz="3200" b="1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1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𝟐</m:t>
                        </m:r>
                      </m:num>
                      <m:den>
                        <m:r>
                          <a:rPr lang="ru-RU" sz="3200" b="1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ru-RU" sz="3200" b="1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𝟓</m:t>
                        </m:r>
                      </m:den>
                    </m:f>
                  </m:oMath>
                </a14:m>
                <a:r>
                  <a:rPr lang="ru-RU" sz="3200" b="1" dirty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грибов были белыми. Сколько белых грибов нашла Маша?</a:t>
                </a: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683568" y="1600200"/>
                <a:ext cx="3812232" cy="4525963"/>
              </a:xfrm>
              <a:blipFill rotWithShape="1">
                <a:blip r:embed="rId2" cstate="print"/>
                <a:stretch>
                  <a:fillRect l="-3994" t="-1887" r="-447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19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7401" y="1772816"/>
            <a:ext cx="4551402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933056"/>
            <a:ext cx="2148696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53051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</a:t>
            </a:r>
            <a:r>
              <a:rPr lang="ru-RU" alt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№4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sz="half" idx="1"/>
              </p:nvPr>
            </p:nvSpPr>
            <p:spPr>
              <a:xfrm>
                <a:off x="683568" y="1268760"/>
                <a:ext cx="4032448" cy="4857403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ru-RU" b="1" dirty="0" smtClean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У пятачка было 35 воздушных шариков. По дороге к Винни –Пуху Пятачок наткнулся на куст шиповника</a:t>
                </a:r>
              </a:p>
              <a:p>
                <a:pPr marL="0" indent="0">
                  <a:buNone/>
                </a:pPr>
                <a:r>
                  <a:rPr lang="ru-RU" b="1" dirty="0" smtClean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и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𝟒</m:t>
                        </m:r>
                      </m:num>
                      <m:den>
                        <m:r>
                          <a:rPr lang="ru-RU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𝟕</m:t>
                        </m:r>
                      </m:den>
                    </m:f>
                  </m:oMath>
                </a14:m>
                <a:r>
                  <a:rPr lang="ru-RU" b="1" dirty="0" smtClean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шаров лопнуло. Сколько шаров осталось у пятачка?</a:t>
                </a:r>
                <a:endParaRPr lang="ru-RU" b="1" dirty="0">
                  <a:solidFill>
                    <a:schemeClr val="accent2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683568" y="1268760"/>
                <a:ext cx="4032448" cy="4857403"/>
              </a:xfrm>
              <a:blipFill rotWithShape="1">
                <a:blip r:embed="rId2" cstate="print"/>
                <a:stretch>
                  <a:fillRect l="-3021" t="-125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21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9531" y="1556792"/>
            <a:ext cx="4224469" cy="316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6584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№5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Объект 11"/>
              <p:cNvSpPr>
                <a:spLocks noGrp="1"/>
              </p:cNvSpPr>
              <p:nvPr>
                <p:ph sz="half" idx="1"/>
              </p:nvPr>
            </p:nvSpPr>
            <p:spPr>
              <a:xfrm>
                <a:off x="827584" y="1600200"/>
                <a:ext cx="3668216" cy="4525963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ru-RU" altLang="ru-RU" sz="3200" b="1" dirty="0" smtClean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Длина языка хамелеона  30 см</a:t>
                </a:r>
                <a:r>
                  <a:rPr lang="ru-RU" altLang="ru-RU" sz="3200" b="1" dirty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А длина языка дятла составляет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altLang="ru-RU" sz="3200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altLang="ru-RU" sz="3200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ru-RU" altLang="ru-RU" sz="3200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𝟏𝟎</m:t>
                        </m:r>
                      </m:den>
                    </m:f>
                  </m:oMath>
                </a14:m>
                <a:r>
                  <a:rPr lang="ru-RU" altLang="ru-RU" sz="3200" b="1" dirty="0" smtClean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длины </a:t>
                </a:r>
                <a:r>
                  <a:rPr lang="ru-RU" altLang="ru-RU" sz="3200" b="1" dirty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языка хамелеона. Какова длина языка дятла</a:t>
                </a:r>
                <a:r>
                  <a:rPr lang="en-US" altLang="ru-RU" sz="3200" b="1" dirty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?</a:t>
                </a:r>
                <a:endParaRPr lang="ru-RU" altLang="ru-RU" sz="3200" b="1" dirty="0">
                  <a:solidFill>
                    <a:schemeClr val="accent2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12" name="Объект 1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827584" y="1600200"/>
                <a:ext cx="3668216" cy="4525963"/>
              </a:xfrm>
              <a:blipFill rotWithShape="1">
                <a:blip r:embed="rId2" cstate="print"/>
                <a:stretch>
                  <a:fillRect l="-4319" t="-1887" r="-598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8" descr="хамелеоны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87861" y="1556792"/>
            <a:ext cx="4399794" cy="48965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99628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№6</a:t>
            </a:r>
            <a:endParaRPr lang="ru-RU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4139952" y="1600200"/>
            <a:ext cx="4896544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alt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Вырастили  </a:t>
            </a:r>
            <a:r>
              <a:rPr lang="ru-RU" altLang="ru-RU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  </a:t>
            </a:r>
            <a:r>
              <a:rPr lang="ru-RU" alt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кг капусты. </a:t>
            </a:r>
            <a:r>
              <a:rPr lang="ru-RU" altLang="ru-RU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зиму засолили </a:t>
            </a:r>
            <a:r>
              <a:rPr lang="ru-RU" alt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3/4 всей капусты</a:t>
            </a:r>
            <a:r>
              <a:rPr lang="ru-RU" altLang="ru-RU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Сколько килограммов </a:t>
            </a:r>
            <a:r>
              <a:rPr lang="ru-RU" alt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капусты засолили </a:t>
            </a:r>
            <a:r>
              <a:rPr lang="ru-RU" altLang="ru-RU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зиму?</a:t>
            </a:r>
          </a:p>
          <a:p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557" y="1268760"/>
            <a:ext cx="3744418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162" descr="i?id=98216488-54-72&amp;n=2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901730"/>
            <a:ext cx="3240286" cy="2788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2072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5751" y="260648"/>
            <a:ext cx="8229600" cy="1143000"/>
          </a:xfrm>
        </p:spPr>
        <p:txBody>
          <a:bodyPr/>
          <a:lstStyle/>
          <a:p>
            <a:r>
              <a:rPr lang="ru-RU" altLang="ru-RU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</a:t>
            </a:r>
            <a:r>
              <a:rPr lang="ru-RU" alt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№7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Объект 3"/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ru-RU" b="1" dirty="0" smtClean="0">
                    <a:solidFill>
                      <a:schemeClr val="accent2">
                        <a:lumMod val="50000"/>
                      </a:schemeClr>
                    </a:solidFill>
                  </a:rPr>
                  <a:t>В баке автомобиля 60 литров бензина. За день израсходовали</a:t>
                </a:r>
                <a:r>
                  <a:rPr lang="ru-RU" b="1" dirty="0">
                    <a:solidFill>
                      <a:schemeClr val="accent2">
                        <a:lumMod val="5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𝟑</m:t>
                        </m:r>
                      </m:num>
                      <m:den>
                        <m:r>
                          <a:rPr lang="ru-RU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𝟏𝟎</m:t>
                        </m:r>
                      </m:den>
                    </m:f>
                  </m:oMath>
                </a14:m>
                <a:r>
                  <a:rPr lang="ru-RU" b="1" dirty="0">
                    <a:solidFill>
                      <a:schemeClr val="accent2">
                        <a:lumMod val="50000"/>
                      </a:schemeClr>
                    </a:solidFill>
                  </a:rPr>
                  <a:t> </a:t>
                </a:r>
                <a:r>
                  <a:rPr lang="ru-RU" b="1" dirty="0" smtClean="0">
                    <a:solidFill>
                      <a:schemeClr val="accent2">
                        <a:lumMod val="50000"/>
                      </a:schemeClr>
                    </a:solidFill>
                  </a:rPr>
                  <a:t>бензина. </a:t>
                </a:r>
                <a:r>
                  <a:rPr lang="ru-RU" b="1" dirty="0">
                    <a:solidFill>
                      <a:schemeClr val="accent2">
                        <a:lumMod val="50000"/>
                      </a:schemeClr>
                    </a:solidFill>
                  </a:rPr>
                  <a:t>Сколько литров бензина израсходовали?</a:t>
                </a: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4" name="Объект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 rotWithShape="1">
                <a:blip r:embed="rId2" cstate="print"/>
                <a:stretch>
                  <a:fillRect l="-3172" t="-1213" r="-377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reeform 11"/>
          <p:cNvSpPr>
            <a:spLocks noGrp="1"/>
          </p:cNvSpPr>
          <p:nvPr>
            <p:ph sz="half" idx="1"/>
          </p:nvPr>
        </p:nvSpPr>
        <p:spPr bwMode="auto">
          <a:xfrm>
            <a:off x="899592" y="2132856"/>
            <a:ext cx="3463857" cy="2304256"/>
          </a:xfrm>
          <a:custGeom>
            <a:avLst/>
            <a:gdLst>
              <a:gd name="T0" fmla="*/ 24 w 1627"/>
              <a:gd name="T1" fmla="*/ 237 h 1714"/>
              <a:gd name="T2" fmla="*/ 72 w 1627"/>
              <a:gd name="T3" fmla="*/ 77 h 1714"/>
              <a:gd name="T4" fmla="*/ 232 w 1627"/>
              <a:gd name="T5" fmla="*/ 45 h 1714"/>
              <a:gd name="T6" fmla="*/ 792 w 1627"/>
              <a:gd name="T7" fmla="*/ 45 h 1714"/>
              <a:gd name="T8" fmla="*/ 1384 w 1627"/>
              <a:gd name="T9" fmla="*/ 45 h 1714"/>
              <a:gd name="T10" fmla="*/ 1512 w 1627"/>
              <a:gd name="T11" fmla="*/ 125 h 1714"/>
              <a:gd name="T12" fmla="*/ 1544 w 1627"/>
              <a:gd name="T13" fmla="*/ 221 h 1714"/>
              <a:gd name="T14" fmla="*/ 1560 w 1627"/>
              <a:gd name="T15" fmla="*/ 381 h 1714"/>
              <a:gd name="T16" fmla="*/ 1592 w 1627"/>
              <a:gd name="T17" fmla="*/ 1501 h 1714"/>
              <a:gd name="T18" fmla="*/ 1352 w 1627"/>
              <a:gd name="T19" fmla="*/ 1661 h 1714"/>
              <a:gd name="T20" fmla="*/ 1240 w 1627"/>
              <a:gd name="T21" fmla="*/ 1661 h 1714"/>
              <a:gd name="T22" fmla="*/ 312 w 1627"/>
              <a:gd name="T23" fmla="*/ 1677 h 1714"/>
              <a:gd name="T24" fmla="*/ 72 w 1627"/>
              <a:gd name="T25" fmla="*/ 1645 h 1714"/>
              <a:gd name="T26" fmla="*/ 8 w 1627"/>
              <a:gd name="T27" fmla="*/ 1357 h 1714"/>
              <a:gd name="T28" fmla="*/ 24 w 1627"/>
              <a:gd name="T29" fmla="*/ 237 h 171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627"/>
              <a:gd name="T46" fmla="*/ 0 h 1714"/>
              <a:gd name="T47" fmla="*/ 1627 w 1627"/>
              <a:gd name="T48" fmla="*/ 1714 h 1714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627" h="1714">
                <a:moveTo>
                  <a:pt x="24" y="237"/>
                </a:moveTo>
                <a:cubicBezTo>
                  <a:pt x="37" y="0"/>
                  <a:pt x="37" y="109"/>
                  <a:pt x="72" y="77"/>
                </a:cubicBezTo>
                <a:cubicBezTo>
                  <a:pt x="107" y="45"/>
                  <a:pt x="112" y="50"/>
                  <a:pt x="232" y="45"/>
                </a:cubicBezTo>
                <a:cubicBezTo>
                  <a:pt x="352" y="40"/>
                  <a:pt x="600" y="45"/>
                  <a:pt x="792" y="45"/>
                </a:cubicBezTo>
                <a:cubicBezTo>
                  <a:pt x="984" y="45"/>
                  <a:pt x="1264" y="32"/>
                  <a:pt x="1384" y="45"/>
                </a:cubicBezTo>
                <a:cubicBezTo>
                  <a:pt x="1504" y="58"/>
                  <a:pt x="1485" y="96"/>
                  <a:pt x="1512" y="125"/>
                </a:cubicBezTo>
                <a:cubicBezTo>
                  <a:pt x="1539" y="154"/>
                  <a:pt x="1536" y="178"/>
                  <a:pt x="1544" y="221"/>
                </a:cubicBezTo>
                <a:cubicBezTo>
                  <a:pt x="1552" y="264"/>
                  <a:pt x="1552" y="168"/>
                  <a:pt x="1560" y="381"/>
                </a:cubicBezTo>
                <a:cubicBezTo>
                  <a:pt x="1568" y="594"/>
                  <a:pt x="1627" y="1288"/>
                  <a:pt x="1592" y="1501"/>
                </a:cubicBezTo>
                <a:cubicBezTo>
                  <a:pt x="1557" y="1714"/>
                  <a:pt x="1411" y="1634"/>
                  <a:pt x="1352" y="1661"/>
                </a:cubicBezTo>
                <a:cubicBezTo>
                  <a:pt x="1293" y="1688"/>
                  <a:pt x="1413" y="1658"/>
                  <a:pt x="1240" y="1661"/>
                </a:cubicBezTo>
                <a:cubicBezTo>
                  <a:pt x="1067" y="1664"/>
                  <a:pt x="507" y="1680"/>
                  <a:pt x="312" y="1677"/>
                </a:cubicBezTo>
                <a:cubicBezTo>
                  <a:pt x="117" y="1674"/>
                  <a:pt x="123" y="1698"/>
                  <a:pt x="72" y="1645"/>
                </a:cubicBezTo>
                <a:cubicBezTo>
                  <a:pt x="21" y="1592"/>
                  <a:pt x="16" y="1592"/>
                  <a:pt x="8" y="1357"/>
                </a:cubicBezTo>
                <a:cubicBezTo>
                  <a:pt x="0" y="1122"/>
                  <a:pt x="21" y="470"/>
                  <a:pt x="24" y="237"/>
                </a:cubicBez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B2B2B2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sz="7200" b="1" dirty="0" smtClean="0">
              <a:solidFill>
                <a:srgbClr val="8383AD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7200" b="1" dirty="0" smtClean="0">
                <a:solidFill>
                  <a:srgbClr val="8383A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   60л</a:t>
            </a:r>
            <a:endParaRPr lang="ru-RU" sz="7200" b="1" dirty="0">
              <a:solidFill>
                <a:srgbClr val="8383AD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628800"/>
            <a:ext cx="987425" cy="560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3535" y="1944682"/>
            <a:ext cx="609600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1831" y="1722841"/>
            <a:ext cx="688975" cy="255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4581128"/>
            <a:ext cx="4895850" cy="1858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2" name="Group 84"/>
          <p:cNvGrpSpPr>
            <a:grpSpLocks/>
          </p:cNvGrpSpPr>
          <p:nvPr/>
        </p:nvGrpSpPr>
        <p:grpSpPr bwMode="auto">
          <a:xfrm rot="-169725">
            <a:off x="4439167" y="5824445"/>
            <a:ext cx="796925" cy="792163"/>
            <a:chOff x="2880" y="2016"/>
            <a:chExt cx="2016" cy="2016"/>
          </a:xfrm>
        </p:grpSpPr>
        <p:sp>
          <p:nvSpPr>
            <p:cNvPr id="13" name="Oval 85"/>
            <p:cNvSpPr>
              <a:spLocks noChangeArrowheads="1"/>
            </p:cNvSpPr>
            <p:nvPr/>
          </p:nvSpPr>
          <p:spPr bwMode="auto">
            <a:xfrm>
              <a:off x="2880" y="2016"/>
              <a:ext cx="2016" cy="2016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100000">
                  <a:schemeClr val="tx2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4" name="Oval 86"/>
            <p:cNvSpPr>
              <a:spLocks noChangeArrowheads="1"/>
            </p:cNvSpPr>
            <p:nvPr/>
          </p:nvSpPr>
          <p:spPr bwMode="auto">
            <a:xfrm>
              <a:off x="3224" y="2359"/>
              <a:ext cx="1328" cy="1329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algn="ctr" eaLnBrk="1" hangingPunct="1"/>
              <a:endParaRPr lang="ru-RU" altLang="ru-RU" sz="1800">
                <a:solidFill>
                  <a:srgbClr val="0033CC"/>
                </a:solidFill>
                <a:latin typeface="Arial" charset="0"/>
              </a:endParaRPr>
            </a:p>
          </p:txBody>
        </p:sp>
        <p:sp>
          <p:nvSpPr>
            <p:cNvPr id="15" name="Oval 87"/>
            <p:cNvSpPr>
              <a:spLocks noChangeArrowheads="1"/>
            </p:cNvSpPr>
            <p:nvPr/>
          </p:nvSpPr>
          <p:spPr bwMode="auto">
            <a:xfrm>
              <a:off x="3323" y="2458"/>
              <a:ext cx="1130" cy="1131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2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6" name="Oval 88"/>
            <p:cNvSpPr>
              <a:spLocks noChangeArrowheads="1"/>
            </p:cNvSpPr>
            <p:nvPr/>
          </p:nvSpPr>
          <p:spPr bwMode="auto">
            <a:xfrm>
              <a:off x="3863" y="2507"/>
              <a:ext cx="50" cy="49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7" name="Oval 89"/>
            <p:cNvSpPr>
              <a:spLocks noChangeArrowheads="1"/>
            </p:cNvSpPr>
            <p:nvPr/>
          </p:nvSpPr>
          <p:spPr bwMode="auto">
            <a:xfrm>
              <a:off x="4355" y="3048"/>
              <a:ext cx="49" cy="49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8" name="Oval 90"/>
            <p:cNvSpPr>
              <a:spLocks noChangeArrowheads="1"/>
            </p:cNvSpPr>
            <p:nvPr/>
          </p:nvSpPr>
          <p:spPr bwMode="auto">
            <a:xfrm>
              <a:off x="3863" y="3491"/>
              <a:ext cx="50" cy="49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9" name="Oval 91"/>
            <p:cNvSpPr>
              <a:spLocks noChangeArrowheads="1"/>
            </p:cNvSpPr>
            <p:nvPr/>
          </p:nvSpPr>
          <p:spPr bwMode="auto">
            <a:xfrm>
              <a:off x="3372" y="3048"/>
              <a:ext cx="49" cy="49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0" name="Oval 92"/>
            <p:cNvSpPr>
              <a:spLocks noChangeArrowheads="1"/>
            </p:cNvSpPr>
            <p:nvPr/>
          </p:nvSpPr>
          <p:spPr bwMode="auto">
            <a:xfrm>
              <a:off x="4208" y="2704"/>
              <a:ext cx="49" cy="49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1" name="Oval 93"/>
            <p:cNvSpPr>
              <a:spLocks noChangeArrowheads="1"/>
            </p:cNvSpPr>
            <p:nvPr/>
          </p:nvSpPr>
          <p:spPr bwMode="auto">
            <a:xfrm>
              <a:off x="3519" y="3343"/>
              <a:ext cx="49" cy="49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2" name="Oval 94"/>
            <p:cNvSpPr>
              <a:spLocks noChangeArrowheads="1"/>
            </p:cNvSpPr>
            <p:nvPr/>
          </p:nvSpPr>
          <p:spPr bwMode="auto">
            <a:xfrm>
              <a:off x="3519" y="2704"/>
              <a:ext cx="49" cy="49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3" name="Oval 95"/>
            <p:cNvSpPr>
              <a:spLocks noChangeArrowheads="1"/>
            </p:cNvSpPr>
            <p:nvPr/>
          </p:nvSpPr>
          <p:spPr bwMode="auto">
            <a:xfrm>
              <a:off x="4208" y="3343"/>
              <a:ext cx="49" cy="49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1" hangingPunct="1"/>
              <a:endParaRPr lang="ru-RU" altLang="ru-RU"/>
            </a:p>
          </p:txBody>
        </p:sp>
      </p:grpSp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5856811"/>
            <a:ext cx="804863" cy="804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38058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</a:t>
            </a:r>
            <a:r>
              <a:rPr lang="ru-RU" alt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№8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Объект 3"/>
              <p:cNvSpPr>
                <a:spLocks noGrp="1"/>
              </p:cNvSpPr>
              <p:nvPr>
                <p:ph sz="half" idx="2"/>
              </p:nvPr>
            </p:nvSpPr>
            <p:spPr>
              <a:xfrm>
                <a:off x="4644008" y="1618557"/>
                <a:ext cx="4038600" cy="4525963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  <a:defRPr/>
                </a:pPr>
                <a:r>
                  <a:rPr lang="ru-RU" b="1" dirty="0" smtClean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Куплено 15 кг яблок на приготовление варенья, </a:t>
                </a:r>
                <a:endParaRPr lang="ru-RU" b="1" dirty="0">
                  <a:solidFill>
                    <a:schemeClr val="accent2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  <a:defRPr/>
                </a:pPr>
                <a:r>
                  <a:rPr lang="ru-RU" b="1" dirty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b="1" dirty="0" smtClean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израсходовали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ru-RU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ru-RU" b="1" dirty="0" smtClean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</a:t>
                </a:r>
                <a:r>
                  <a:rPr lang="ru-RU" b="1" dirty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купленных яблок. </a:t>
                </a:r>
              </a:p>
              <a:p>
                <a:pPr marL="0" indent="0">
                  <a:buNone/>
                  <a:defRPr/>
                </a:pPr>
                <a:r>
                  <a:rPr lang="ru-RU" b="1" dirty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Сколько килограммов яблок было израсходовано на </a:t>
                </a:r>
              </a:p>
              <a:p>
                <a:pPr marL="0" indent="0">
                  <a:buNone/>
                  <a:defRPr/>
                </a:pPr>
                <a:r>
                  <a:rPr lang="ru-RU" b="1" dirty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варенье?</a:t>
                </a:r>
              </a:p>
              <a:p>
                <a:pPr marL="0" indent="0">
                  <a:buNone/>
                </a:pPr>
                <a:endParaRPr lang="ru-RU" dirty="0"/>
              </a:p>
            </p:txBody>
          </p:sp>
        </mc:Choice>
        <mc:Fallback xmlns="">
          <p:sp>
            <p:nvSpPr>
              <p:cNvPr id="4" name="Объект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4644008" y="1618557"/>
                <a:ext cx="4038600" cy="4525963"/>
              </a:xfrm>
              <a:blipFill rotWithShape="1">
                <a:blip r:embed="rId2" cstate="print"/>
                <a:stretch>
                  <a:fillRect l="-3172" t="-1348" r="-3323" b="-148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273"/>
          <p:cNvGrpSpPr>
            <a:grpSpLocks/>
          </p:cNvGrpSpPr>
          <p:nvPr/>
        </p:nvGrpSpPr>
        <p:grpSpPr bwMode="auto">
          <a:xfrm>
            <a:off x="649360" y="1711329"/>
            <a:ext cx="3625850" cy="2741613"/>
            <a:chOff x="192" y="2501"/>
            <a:chExt cx="2284" cy="1727"/>
          </a:xfrm>
        </p:grpSpPr>
        <p:grpSp>
          <p:nvGrpSpPr>
            <p:cNvPr id="6" name="Group 205"/>
            <p:cNvGrpSpPr>
              <a:grpSpLocks/>
            </p:cNvGrpSpPr>
            <p:nvPr/>
          </p:nvGrpSpPr>
          <p:grpSpPr bwMode="auto">
            <a:xfrm rot="-4049421">
              <a:off x="877" y="2461"/>
              <a:ext cx="508" cy="621"/>
              <a:chOff x="1212" y="1157"/>
              <a:chExt cx="508" cy="621"/>
            </a:xfrm>
          </p:grpSpPr>
          <p:sp>
            <p:nvSpPr>
              <p:cNvPr id="123" name="Freeform 206"/>
              <p:cNvSpPr>
                <a:spLocks/>
              </p:cNvSpPr>
              <p:nvPr/>
            </p:nvSpPr>
            <p:spPr bwMode="auto">
              <a:xfrm>
                <a:off x="1488" y="1248"/>
                <a:ext cx="144" cy="192"/>
              </a:xfrm>
              <a:custGeom>
                <a:avLst/>
                <a:gdLst>
                  <a:gd name="T0" fmla="*/ 0 w 144"/>
                  <a:gd name="T1" fmla="*/ 192 h 192"/>
                  <a:gd name="T2" fmla="*/ 48 w 144"/>
                  <a:gd name="T3" fmla="*/ 48 h 192"/>
                  <a:gd name="T4" fmla="*/ 144 w 144"/>
                  <a:gd name="T5" fmla="*/ 0 h 192"/>
                  <a:gd name="T6" fmla="*/ 0 60000 65536"/>
                  <a:gd name="T7" fmla="*/ 0 60000 65536"/>
                  <a:gd name="T8" fmla="*/ 0 60000 65536"/>
                  <a:gd name="T9" fmla="*/ 0 w 144"/>
                  <a:gd name="T10" fmla="*/ 0 h 192"/>
                  <a:gd name="T11" fmla="*/ 144 w 144"/>
                  <a:gd name="T12" fmla="*/ 192 h 19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124" name="Freeform 207"/>
              <p:cNvSpPr>
                <a:spLocks/>
              </p:cNvSpPr>
              <p:nvPr/>
            </p:nvSpPr>
            <p:spPr bwMode="auto">
              <a:xfrm flipH="1">
                <a:off x="1212" y="1362"/>
                <a:ext cx="508" cy="416"/>
              </a:xfrm>
              <a:custGeom>
                <a:avLst/>
                <a:gdLst>
                  <a:gd name="T0" fmla="*/ 17 w 508"/>
                  <a:gd name="T1" fmla="*/ 112 h 416"/>
                  <a:gd name="T2" fmla="*/ 35 w 508"/>
                  <a:gd name="T3" fmla="*/ 265 h 416"/>
                  <a:gd name="T4" fmla="*/ 227 w 508"/>
                  <a:gd name="T5" fmla="*/ 400 h 416"/>
                  <a:gd name="T6" fmla="*/ 293 w 508"/>
                  <a:gd name="T7" fmla="*/ 361 h 416"/>
                  <a:gd name="T8" fmla="*/ 404 w 508"/>
                  <a:gd name="T9" fmla="*/ 358 h 416"/>
                  <a:gd name="T10" fmla="*/ 508 w 508"/>
                  <a:gd name="T11" fmla="*/ 140 h 416"/>
                  <a:gd name="T12" fmla="*/ 407 w 508"/>
                  <a:gd name="T13" fmla="*/ 22 h 416"/>
                  <a:gd name="T14" fmla="*/ 281 w 508"/>
                  <a:gd name="T15" fmla="*/ 10 h 416"/>
                  <a:gd name="T16" fmla="*/ 206 w 508"/>
                  <a:gd name="T17" fmla="*/ 43 h 416"/>
                  <a:gd name="T18" fmla="*/ 110 w 508"/>
                  <a:gd name="T19" fmla="*/ 19 h 416"/>
                  <a:gd name="T20" fmla="*/ 17 w 508"/>
                  <a:gd name="T21" fmla="*/ 112 h 41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08"/>
                  <a:gd name="T34" fmla="*/ 0 h 416"/>
                  <a:gd name="T35" fmla="*/ 508 w 508"/>
                  <a:gd name="T36" fmla="*/ 416 h 41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08" h="416">
                    <a:moveTo>
                      <a:pt x="17" y="112"/>
                    </a:moveTo>
                    <a:cubicBezTo>
                      <a:pt x="5" y="153"/>
                      <a:pt x="0" y="217"/>
                      <a:pt x="35" y="265"/>
                    </a:cubicBezTo>
                    <a:cubicBezTo>
                      <a:pt x="70" y="313"/>
                      <a:pt x="184" y="384"/>
                      <a:pt x="227" y="400"/>
                    </a:cubicBezTo>
                    <a:cubicBezTo>
                      <a:pt x="270" y="416"/>
                      <a:pt x="264" y="368"/>
                      <a:pt x="293" y="361"/>
                    </a:cubicBezTo>
                    <a:cubicBezTo>
                      <a:pt x="322" y="354"/>
                      <a:pt x="368" y="395"/>
                      <a:pt x="404" y="358"/>
                    </a:cubicBezTo>
                    <a:cubicBezTo>
                      <a:pt x="440" y="321"/>
                      <a:pt x="508" y="196"/>
                      <a:pt x="508" y="140"/>
                    </a:cubicBezTo>
                    <a:cubicBezTo>
                      <a:pt x="508" y="84"/>
                      <a:pt x="445" y="44"/>
                      <a:pt x="407" y="22"/>
                    </a:cubicBezTo>
                    <a:cubicBezTo>
                      <a:pt x="369" y="0"/>
                      <a:pt x="314" y="7"/>
                      <a:pt x="281" y="10"/>
                    </a:cubicBezTo>
                    <a:cubicBezTo>
                      <a:pt x="248" y="13"/>
                      <a:pt x="234" y="42"/>
                      <a:pt x="206" y="43"/>
                    </a:cubicBezTo>
                    <a:cubicBezTo>
                      <a:pt x="178" y="44"/>
                      <a:pt x="142" y="7"/>
                      <a:pt x="110" y="19"/>
                    </a:cubicBezTo>
                    <a:cubicBezTo>
                      <a:pt x="78" y="31"/>
                      <a:pt x="31" y="70"/>
                      <a:pt x="17" y="11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C0000"/>
                  </a:gs>
                  <a:gs pos="100000">
                    <a:srgbClr val="FF00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125" name="Freeform 208"/>
              <p:cNvSpPr>
                <a:spLocks/>
              </p:cNvSpPr>
              <p:nvPr/>
            </p:nvSpPr>
            <p:spPr bwMode="auto">
              <a:xfrm>
                <a:off x="1248" y="1392"/>
                <a:ext cx="296" cy="258"/>
              </a:xfrm>
              <a:custGeom>
                <a:avLst/>
                <a:gdLst>
                  <a:gd name="T0" fmla="*/ 188 w 288"/>
                  <a:gd name="T1" fmla="*/ 41 h 218"/>
                  <a:gd name="T2" fmla="*/ 44 w 288"/>
                  <a:gd name="T3" fmla="*/ 9 h 218"/>
                  <a:gd name="T4" fmla="*/ 4 w 288"/>
                  <a:gd name="T5" fmla="*/ 97 h 218"/>
                  <a:gd name="T6" fmla="*/ 68 w 288"/>
                  <a:gd name="T7" fmla="*/ 193 h 218"/>
                  <a:gd name="T8" fmla="*/ 252 w 288"/>
                  <a:gd name="T9" fmla="*/ 209 h 218"/>
                  <a:gd name="T10" fmla="*/ 284 w 288"/>
                  <a:gd name="T11" fmla="*/ 137 h 218"/>
                  <a:gd name="T12" fmla="*/ 188 w 288"/>
                  <a:gd name="T13" fmla="*/ 41 h 2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88"/>
                  <a:gd name="T22" fmla="*/ 0 h 218"/>
                  <a:gd name="T23" fmla="*/ 288 w 288"/>
                  <a:gd name="T24" fmla="*/ 218 h 21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88" h="218">
                    <a:moveTo>
                      <a:pt x="188" y="41"/>
                    </a:moveTo>
                    <a:cubicBezTo>
                      <a:pt x="148" y="20"/>
                      <a:pt x="75" y="0"/>
                      <a:pt x="44" y="9"/>
                    </a:cubicBezTo>
                    <a:cubicBezTo>
                      <a:pt x="13" y="18"/>
                      <a:pt x="0" y="66"/>
                      <a:pt x="4" y="97"/>
                    </a:cubicBezTo>
                    <a:cubicBezTo>
                      <a:pt x="8" y="128"/>
                      <a:pt x="27" y="174"/>
                      <a:pt x="68" y="193"/>
                    </a:cubicBezTo>
                    <a:cubicBezTo>
                      <a:pt x="109" y="212"/>
                      <a:pt x="216" y="218"/>
                      <a:pt x="252" y="209"/>
                    </a:cubicBezTo>
                    <a:cubicBezTo>
                      <a:pt x="288" y="200"/>
                      <a:pt x="288" y="162"/>
                      <a:pt x="284" y="137"/>
                    </a:cubicBezTo>
                    <a:cubicBezTo>
                      <a:pt x="280" y="112"/>
                      <a:pt x="228" y="62"/>
                      <a:pt x="188" y="4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00"/>
                  </a:gs>
                  <a:gs pos="100000">
                    <a:srgbClr val="FF33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prstDash val="sysDot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126" name="Freeform 209"/>
              <p:cNvSpPr>
                <a:spLocks/>
              </p:cNvSpPr>
              <p:nvPr/>
            </p:nvSpPr>
            <p:spPr bwMode="auto">
              <a:xfrm flipH="1">
                <a:off x="1406" y="1723"/>
                <a:ext cx="36" cy="18"/>
              </a:xfrm>
              <a:custGeom>
                <a:avLst/>
                <a:gdLst>
                  <a:gd name="T0" fmla="*/ 0 w 36"/>
                  <a:gd name="T1" fmla="*/ 9 h 18"/>
                  <a:gd name="T2" fmla="*/ 21 w 36"/>
                  <a:gd name="T3" fmla="*/ 18 h 18"/>
                  <a:gd name="T4" fmla="*/ 36 w 36"/>
                  <a:gd name="T5" fmla="*/ 0 h 18"/>
                  <a:gd name="T6" fmla="*/ 0 w 36"/>
                  <a:gd name="T7" fmla="*/ 9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6"/>
                  <a:gd name="T13" fmla="*/ 0 h 18"/>
                  <a:gd name="T14" fmla="*/ 36 w 36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6" h="18">
                    <a:moveTo>
                      <a:pt x="0" y="9"/>
                    </a:moveTo>
                    <a:lnTo>
                      <a:pt x="21" y="18"/>
                    </a:lnTo>
                    <a:lnTo>
                      <a:pt x="36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grpSp>
            <p:nvGrpSpPr>
              <p:cNvPr id="127" name="Group 210"/>
              <p:cNvGrpSpPr>
                <a:grpSpLocks/>
              </p:cNvGrpSpPr>
              <p:nvPr/>
            </p:nvGrpSpPr>
            <p:grpSpPr bwMode="auto">
              <a:xfrm rot="1797044">
                <a:off x="1245" y="1157"/>
                <a:ext cx="353" cy="180"/>
                <a:chOff x="3144" y="3204"/>
                <a:chExt cx="867" cy="623"/>
              </a:xfrm>
            </p:grpSpPr>
            <p:grpSp>
              <p:nvGrpSpPr>
                <p:cNvPr id="128" name="Group 211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134" name="Freeform 212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>
                      <a:gd name="T0" fmla="*/ 848 w 848"/>
                      <a:gd name="T1" fmla="*/ 300 h 308"/>
                      <a:gd name="T2" fmla="*/ 704 w 848"/>
                      <a:gd name="T3" fmla="*/ 76 h 308"/>
                      <a:gd name="T4" fmla="*/ 576 w 848"/>
                      <a:gd name="T5" fmla="*/ 4 h 308"/>
                      <a:gd name="T6" fmla="*/ 376 w 848"/>
                      <a:gd name="T7" fmla="*/ 52 h 308"/>
                      <a:gd name="T8" fmla="*/ 0 w 848"/>
                      <a:gd name="T9" fmla="*/ 308 h 308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848"/>
                      <a:gd name="T16" fmla="*/ 0 h 308"/>
                      <a:gd name="T17" fmla="*/ 848 w 848"/>
                      <a:gd name="T18" fmla="*/ 308 h 308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>
                    <a:solidFill>
                      <a:srgbClr val="009900"/>
                    </a:solidFill>
                    <a:round/>
                    <a:headEnd/>
                    <a:tailEnd/>
                  </a:ln>
                </p:spPr>
                <p:txBody>
                  <a:bodyPr/>
                  <a:lstStyle>
                    <a:defPPr>
                      <a:defRPr lang="ru-RU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9pPr>
                  </a:lstStyle>
                  <a:p>
                    <a:pPr eaLnBrk="1" hangingPunct="1"/>
                    <a:endParaRPr lang="ru-RU" altLang="ru-RU"/>
                  </a:p>
                </p:txBody>
              </p:sp>
              <p:sp>
                <p:nvSpPr>
                  <p:cNvPr id="135" name="Freeform 213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>
                      <a:gd name="T0" fmla="*/ 0 w 867"/>
                      <a:gd name="T1" fmla="*/ 92 h 407"/>
                      <a:gd name="T2" fmla="*/ 552 w 867"/>
                      <a:gd name="T3" fmla="*/ 380 h 407"/>
                      <a:gd name="T4" fmla="*/ 832 w 867"/>
                      <a:gd name="T5" fmla="*/ 252 h 407"/>
                      <a:gd name="T6" fmla="*/ 760 w 867"/>
                      <a:gd name="T7" fmla="*/ 28 h 407"/>
                      <a:gd name="T8" fmla="*/ 232 w 867"/>
                      <a:gd name="T9" fmla="*/ 84 h 407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867"/>
                      <a:gd name="T16" fmla="*/ 0 h 407"/>
                      <a:gd name="T17" fmla="*/ 867 w 867"/>
                      <a:gd name="T18" fmla="*/ 407 h 407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>
                    <a:solidFill>
                      <a:srgbClr val="009900"/>
                    </a:solidFill>
                    <a:round/>
                    <a:headEnd/>
                    <a:tailEnd/>
                  </a:ln>
                </p:spPr>
                <p:txBody>
                  <a:bodyPr/>
                  <a:lstStyle>
                    <a:defPPr>
                      <a:defRPr lang="ru-RU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9pPr>
                  </a:lstStyle>
                  <a:p>
                    <a:pPr eaLnBrk="1" hangingPunct="1"/>
                    <a:endParaRPr lang="ru-RU" altLang="ru-RU"/>
                  </a:p>
                </p:txBody>
              </p:sp>
            </p:grpSp>
            <p:sp>
              <p:nvSpPr>
                <p:cNvPr id="129" name="Freeform 214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>
                    <a:gd name="T0" fmla="*/ 40 w 87"/>
                    <a:gd name="T1" fmla="*/ 0 h 288"/>
                    <a:gd name="T2" fmla="*/ 80 w 87"/>
                    <a:gd name="T3" fmla="*/ 160 h 288"/>
                    <a:gd name="T4" fmla="*/ 0 w 87"/>
                    <a:gd name="T5" fmla="*/ 288 h 288"/>
                    <a:gd name="T6" fmla="*/ 0 60000 65536"/>
                    <a:gd name="T7" fmla="*/ 0 60000 65536"/>
                    <a:gd name="T8" fmla="*/ 0 60000 65536"/>
                    <a:gd name="T9" fmla="*/ 0 w 87"/>
                    <a:gd name="T10" fmla="*/ 0 h 288"/>
                    <a:gd name="T11" fmla="*/ 87 w 87"/>
                    <a:gd name="T12" fmla="*/ 288 h 28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>
                  <a:defPPr>
                    <a:defRPr lang="ru-RU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  <p:sp>
              <p:nvSpPr>
                <p:cNvPr id="130" name="Freeform 215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>
                    <a:gd name="T0" fmla="*/ 40 w 87"/>
                    <a:gd name="T1" fmla="*/ 0 h 288"/>
                    <a:gd name="T2" fmla="*/ 80 w 87"/>
                    <a:gd name="T3" fmla="*/ 160 h 288"/>
                    <a:gd name="T4" fmla="*/ 0 w 87"/>
                    <a:gd name="T5" fmla="*/ 288 h 288"/>
                    <a:gd name="T6" fmla="*/ 0 60000 65536"/>
                    <a:gd name="T7" fmla="*/ 0 60000 65536"/>
                    <a:gd name="T8" fmla="*/ 0 60000 65536"/>
                    <a:gd name="T9" fmla="*/ 0 w 87"/>
                    <a:gd name="T10" fmla="*/ 0 h 288"/>
                    <a:gd name="T11" fmla="*/ 87 w 87"/>
                    <a:gd name="T12" fmla="*/ 288 h 28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>
                  <a:defPPr>
                    <a:defRPr lang="ru-RU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  <p:sp>
              <p:nvSpPr>
                <p:cNvPr id="131" name="Freeform 216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>
                    <a:gd name="T0" fmla="*/ 48 w 72"/>
                    <a:gd name="T1" fmla="*/ 0 h 184"/>
                    <a:gd name="T2" fmla="*/ 64 w 72"/>
                    <a:gd name="T3" fmla="*/ 120 h 184"/>
                    <a:gd name="T4" fmla="*/ 0 w 72"/>
                    <a:gd name="T5" fmla="*/ 184 h 184"/>
                    <a:gd name="T6" fmla="*/ 0 60000 65536"/>
                    <a:gd name="T7" fmla="*/ 0 60000 65536"/>
                    <a:gd name="T8" fmla="*/ 0 60000 65536"/>
                    <a:gd name="T9" fmla="*/ 0 w 72"/>
                    <a:gd name="T10" fmla="*/ 0 h 184"/>
                    <a:gd name="T11" fmla="*/ 72 w 72"/>
                    <a:gd name="T12" fmla="*/ 184 h 184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>
                  <a:defPPr>
                    <a:defRPr lang="ru-RU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  <p:sp>
              <p:nvSpPr>
                <p:cNvPr id="132" name="Freeform 217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>
                    <a:gd name="T0" fmla="*/ 0 w 112"/>
                    <a:gd name="T1" fmla="*/ 0 h 144"/>
                    <a:gd name="T2" fmla="*/ 56 w 112"/>
                    <a:gd name="T3" fmla="*/ 48 h 144"/>
                    <a:gd name="T4" fmla="*/ 112 w 112"/>
                    <a:gd name="T5" fmla="*/ 144 h 144"/>
                    <a:gd name="T6" fmla="*/ 0 60000 65536"/>
                    <a:gd name="T7" fmla="*/ 0 60000 65536"/>
                    <a:gd name="T8" fmla="*/ 0 60000 65536"/>
                    <a:gd name="T9" fmla="*/ 0 w 112"/>
                    <a:gd name="T10" fmla="*/ 0 h 144"/>
                    <a:gd name="T11" fmla="*/ 112 w 112"/>
                    <a:gd name="T12" fmla="*/ 144 h 144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>
                  <a:defPPr>
                    <a:defRPr lang="ru-RU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  <p:sp>
              <p:nvSpPr>
                <p:cNvPr id="133" name="Freeform 218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>
                    <a:gd name="T0" fmla="*/ 0 w 120"/>
                    <a:gd name="T1" fmla="*/ 0 h 160"/>
                    <a:gd name="T2" fmla="*/ 72 w 120"/>
                    <a:gd name="T3" fmla="*/ 72 h 160"/>
                    <a:gd name="T4" fmla="*/ 120 w 120"/>
                    <a:gd name="T5" fmla="*/ 160 h 160"/>
                    <a:gd name="T6" fmla="*/ 0 60000 65536"/>
                    <a:gd name="T7" fmla="*/ 0 60000 65536"/>
                    <a:gd name="T8" fmla="*/ 0 60000 65536"/>
                    <a:gd name="T9" fmla="*/ 0 w 120"/>
                    <a:gd name="T10" fmla="*/ 0 h 160"/>
                    <a:gd name="T11" fmla="*/ 120 w 120"/>
                    <a:gd name="T12" fmla="*/ 160 h 16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>
                  <a:defPPr>
                    <a:defRPr lang="ru-RU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</p:grpSp>
        </p:grpSp>
        <p:grpSp>
          <p:nvGrpSpPr>
            <p:cNvPr id="7" name="Group 190"/>
            <p:cNvGrpSpPr>
              <a:grpSpLocks/>
            </p:cNvGrpSpPr>
            <p:nvPr/>
          </p:nvGrpSpPr>
          <p:grpSpPr bwMode="auto">
            <a:xfrm>
              <a:off x="1344" y="2501"/>
              <a:ext cx="508" cy="621"/>
              <a:chOff x="1212" y="1157"/>
              <a:chExt cx="508" cy="621"/>
            </a:xfrm>
          </p:grpSpPr>
          <p:sp>
            <p:nvSpPr>
              <p:cNvPr id="110" name="Freeform 189"/>
              <p:cNvSpPr>
                <a:spLocks/>
              </p:cNvSpPr>
              <p:nvPr/>
            </p:nvSpPr>
            <p:spPr bwMode="auto">
              <a:xfrm>
                <a:off x="1488" y="1248"/>
                <a:ext cx="144" cy="192"/>
              </a:xfrm>
              <a:custGeom>
                <a:avLst/>
                <a:gdLst>
                  <a:gd name="T0" fmla="*/ 0 w 144"/>
                  <a:gd name="T1" fmla="*/ 192 h 192"/>
                  <a:gd name="T2" fmla="*/ 48 w 144"/>
                  <a:gd name="T3" fmla="*/ 48 h 192"/>
                  <a:gd name="T4" fmla="*/ 144 w 144"/>
                  <a:gd name="T5" fmla="*/ 0 h 192"/>
                  <a:gd name="T6" fmla="*/ 0 60000 65536"/>
                  <a:gd name="T7" fmla="*/ 0 60000 65536"/>
                  <a:gd name="T8" fmla="*/ 0 60000 65536"/>
                  <a:gd name="T9" fmla="*/ 0 w 144"/>
                  <a:gd name="T10" fmla="*/ 0 h 192"/>
                  <a:gd name="T11" fmla="*/ 144 w 144"/>
                  <a:gd name="T12" fmla="*/ 192 h 19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111" name="Freeform 115"/>
              <p:cNvSpPr>
                <a:spLocks/>
              </p:cNvSpPr>
              <p:nvPr/>
            </p:nvSpPr>
            <p:spPr bwMode="auto">
              <a:xfrm flipH="1">
                <a:off x="1212" y="1362"/>
                <a:ext cx="508" cy="416"/>
              </a:xfrm>
              <a:custGeom>
                <a:avLst/>
                <a:gdLst>
                  <a:gd name="T0" fmla="*/ 17 w 508"/>
                  <a:gd name="T1" fmla="*/ 112 h 416"/>
                  <a:gd name="T2" fmla="*/ 35 w 508"/>
                  <a:gd name="T3" fmla="*/ 265 h 416"/>
                  <a:gd name="T4" fmla="*/ 227 w 508"/>
                  <a:gd name="T5" fmla="*/ 400 h 416"/>
                  <a:gd name="T6" fmla="*/ 293 w 508"/>
                  <a:gd name="T7" fmla="*/ 361 h 416"/>
                  <a:gd name="T8" fmla="*/ 404 w 508"/>
                  <a:gd name="T9" fmla="*/ 358 h 416"/>
                  <a:gd name="T10" fmla="*/ 508 w 508"/>
                  <a:gd name="T11" fmla="*/ 140 h 416"/>
                  <a:gd name="T12" fmla="*/ 407 w 508"/>
                  <a:gd name="T13" fmla="*/ 22 h 416"/>
                  <a:gd name="T14" fmla="*/ 281 w 508"/>
                  <a:gd name="T15" fmla="*/ 10 h 416"/>
                  <a:gd name="T16" fmla="*/ 206 w 508"/>
                  <a:gd name="T17" fmla="*/ 43 h 416"/>
                  <a:gd name="T18" fmla="*/ 110 w 508"/>
                  <a:gd name="T19" fmla="*/ 19 h 416"/>
                  <a:gd name="T20" fmla="*/ 17 w 508"/>
                  <a:gd name="T21" fmla="*/ 112 h 41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08"/>
                  <a:gd name="T34" fmla="*/ 0 h 416"/>
                  <a:gd name="T35" fmla="*/ 508 w 508"/>
                  <a:gd name="T36" fmla="*/ 416 h 41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08" h="416">
                    <a:moveTo>
                      <a:pt x="17" y="112"/>
                    </a:moveTo>
                    <a:cubicBezTo>
                      <a:pt x="5" y="153"/>
                      <a:pt x="0" y="217"/>
                      <a:pt x="35" y="265"/>
                    </a:cubicBezTo>
                    <a:cubicBezTo>
                      <a:pt x="70" y="313"/>
                      <a:pt x="184" y="384"/>
                      <a:pt x="227" y="400"/>
                    </a:cubicBezTo>
                    <a:cubicBezTo>
                      <a:pt x="270" y="416"/>
                      <a:pt x="264" y="368"/>
                      <a:pt x="293" y="361"/>
                    </a:cubicBezTo>
                    <a:cubicBezTo>
                      <a:pt x="322" y="354"/>
                      <a:pt x="368" y="395"/>
                      <a:pt x="404" y="358"/>
                    </a:cubicBezTo>
                    <a:cubicBezTo>
                      <a:pt x="440" y="321"/>
                      <a:pt x="508" y="196"/>
                      <a:pt x="508" y="140"/>
                    </a:cubicBezTo>
                    <a:cubicBezTo>
                      <a:pt x="508" y="84"/>
                      <a:pt x="445" y="44"/>
                      <a:pt x="407" y="22"/>
                    </a:cubicBezTo>
                    <a:cubicBezTo>
                      <a:pt x="369" y="0"/>
                      <a:pt x="314" y="7"/>
                      <a:pt x="281" y="10"/>
                    </a:cubicBezTo>
                    <a:cubicBezTo>
                      <a:pt x="248" y="13"/>
                      <a:pt x="234" y="42"/>
                      <a:pt x="206" y="43"/>
                    </a:cubicBezTo>
                    <a:cubicBezTo>
                      <a:pt x="178" y="44"/>
                      <a:pt x="142" y="7"/>
                      <a:pt x="110" y="19"/>
                    </a:cubicBezTo>
                    <a:cubicBezTo>
                      <a:pt x="78" y="31"/>
                      <a:pt x="31" y="70"/>
                      <a:pt x="17" y="11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C0000"/>
                  </a:gs>
                  <a:gs pos="100000">
                    <a:srgbClr val="FF00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112" name="Freeform 116"/>
              <p:cNvSpPr>
                <a:spLocks/>
              </p:cNvSpPr>
              <p:nvPr/>
            </p:nvSpPr>
            <p:spPr bwMode="auto">
              <a:xfrm>
                <a:off x="1248" y="1392"/>
                <a:ext cx="296" cy="258"/>
              </a:xfrm>
              <a:custGeom>
                <a:avLst/>
                <a:gdLst>
                  <a:gd name="T0" fmla="*/ 188 w 288"/>
                  <a:gd name="T1" fmla="*/ 41 h 218"/>
                  <a:gd name="T2" fmla="*/ 44 w 288"/>
                  <a:gd name="T3" fmla="*/ 9 h 218"/>
                  <a:gd name="T4" fmla="*/ 4 w 288"/>
                  <a:gd name="T5" fmla="*/ 97 h 218"/>
                  <a:gd name="T6" fmla="*/ 68 w 288"/>
                  <a:gd name="T7" fmla="*/ 193 h 218"/>
                  <a:gd name="T8" fmla="*/ 252 w 288"/>
                  <a:gd name="T9" fmla="*/ 209 h 218"/>
                  <a:gd name="T10" fmla="*/ 284 w 288"/>
                  <a:gd name="T11" fmla="*/ 137 h 218"/>
                  <a:gd name="T12" fmla="*/ 188 w 288"/>
                  <a:gd name="T13" fmla="*/ 41 h 2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88"/>
                  <a:gd name="T22" fmla="*/ 0 h 218"/>
                  <a:gd name="T23" fmla="*/ 288 w 288"/>
                  <a:gd name="T24" fmla="*/ 218 h 21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88" h="218">
                    <a:moveTo>
                      <a:pt x="188" y="41"/>
                    </a:moveTo>
                    <a:cubicBezTo>
                      <a:pt x="148" y="20"/>
                      <a:pt x="75" y="0"/>
                      <a:pt x="44" y="9"/>
                    </a:cubicBezTo>
                    <a:cubicBezTo>
                      <a:pt x="13" y="18"/>
                      <a:pt x="0" y="66"/>
                      <a:pt x="4" y="97"/>
                    </a:cubicBezTo>
                    <a:cubicBezTo>
                      <a:pt x="8" y="128"/>
                      <a:pt x="27" y="174"/>
                      <a:pt x="68" y="193"/>
                    </a:cubicBezTo>
                    <a:cubicBezTo>
                      <a:pt x="109" y="212"/>
                      <a:pt x="216" y="218"/>
                      <a:pt x="252" y="209"/>
                    </a:cubicBezTo>
                    <a:cubicBezTo>
                      <a:pt x="288" y="200"/>
                      <a:pt x="288" y="162"/>
                      <a:pt x="284" y="137"/>
                    </a:cubicBezTo>
                    <a:cubicBezTo>
                      <a:pt x="280" y="112"/>
                      <a:pt x="228" y="62"/>
                      <a:pt x="188" y="4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00"/>
                  </a:gs>
                  <a:gs pos="100000">
                    <a:srgbClr val="FF33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prstDash val="sysDot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113" name="Freeform 121"/>
              <p:cNvSpPr>
                <a:spLocks/>
              </p:cNvSpPr>
              <p:nvPr/>
            </p:nvSpPr>
            <p:spPr bwMode="auto">
              <a:xfrm flipH="1">
                <a:off x="1406" y="1723"/>
                <a:ext cx="36" cy="18"/>
              </a:xfrm>
              <a:custGeom>
                <a:avLst/>
                <a:gdLst>
                  <a:gd name="T0" fmla="*/ 0 w 36"/>
                  <a:gd name="T1" fmla="*/ 9 h 18"/>
                  <a:gd name="T2" fmla="*/ 21 w 36"/>
                  <a:gd name="T3" fmla="*/ 18 h 18"/>
                  <a:gd name="T4" fmla="*/ 36 w 36"/>
                  <a:gd name="T5" fmla="*/ 0 h 18"/>
                  <a:gd name="T6" fmla="*/ 0 w 36"/>
                  <a:gd name="T7" fmla="*/ 9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6"/>
                  <a:gd name="T13" fmla="*/ 0 h 18"/>
                  <a:gd name="T14" fmla="*/ 36 w 36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6" h="18">
                    <a:moveTo>
                      <a:pt x="0" y="9"/>
                    </a:moveTo>
                    <a:lnTo>
                      <a:pt x="21" y="18"/>
                    </a:lnTo>
                    <a:lnTo>
                      <a:pt x="36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grpSp>
            <p:nvGrpSpPr>
              <p:cNvPr id="114" name="Group 168"/>
              <p:cNvGrpSpPr>
                <a:grpSpLocks/>
              </p:cNvGrpSpPr>
              <p:nvPr/>
            </p:nvGrpSpPr>
            <p:grpSpPr bwMode="auto">
              <a:xfrm rot="1797044">
                <a:off x="1245" y="1157"/>
                <a:ext cx="353" cy="180"/>
                <a:chOff x="3144" y="3204"/>
                <a:chExt cx="867" cy="623"/>
              </a:xfrm>
            </p:grpSpPr>
            <p:grpSp>
              <p:nvGrpSpPr>
                <p:cNvPr id="115" name="Group 169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121" name="Freeform 170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>
                      <a:gd name="T0" fmla="*/ 848 w 848"/>
                      <a:gd name="T1" fmla="*/ 300 h 308"/>
                      <a:gd name="T2" fmla="*/ 704 w 848"/>
                      <a:gd name="T3" fmla="*/ 76 h 308"/>
                      <a:gd name="T4" fmla="*/ 576 w 848"/>
                      <a:gd name="T5" fmla="*/ 4 h 308"/>
                      <a:gd name="T6" fmla="*/ 376 w 848"/>
                      <a:gd name="T7" fmla="*/ 52 h 308"/>
                      <a:gd name="T8" fmla="*/ 0 w 848"/>
                      <a:gd name="T9" fmla="*/ 308 h 308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848"/>
                      <a:gd name="T16" fmla="*/ 0 h 308"/>
                      <a:gd name="T17" fmla="*/ 848 w 848"/>
                      <a:gd name="T18" fmla="*/ 308 h 308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>
                    <a:solidFill>
                      <a:srgbClr val="009900"/>
                    </a:solidFill>
                    <a:round/>
                    <a:headEnd/>
                    <a:tailEnd/>
                  </a:ln>
                </p:spPr>
                <p:txBody>
                  <a:bodyPr/>
                  <a:lstStyle>
                    <a:defPPr>
                      <a:defRPr lang="ru-RU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9pPr>
                  </a:lstStyle>
                  <a:p>
                    <a:pPr eaLnBrk="1" hangingPunct="1"/>
                    <a:endParaRPr lang="ru-RU" altLang="ru-RU"/>
                  </a:p>
                </p:txBody>
              </p:sp>
              <p:sp>
                <p:nvSpPr>
                  <p:cNvPr id="122" name="Freeform 171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>
                      <a:gd name="T0" fmla="*/ 0 w 867"/>
                      <a:gd name="T1" fmla="*/ 92 h 407"/>
                      <a:gd name="T2" fmla="*/ 552 w 867"/>
                      <a:gd name="T3" fmla="*/ 380 h 407"/>
                      <a:gd name="T4" fmla="*/ 832 w 867"/>
                      <a:gd name="T5" fmla="*/ 252 h 407"/>
                      <a:gd name="T6" fmla="*/ 760 w 867"/>
                      <a:gd name="T7" fmla="*/ 28 h 407"/>
                      <a:gd name="T8" fmla="*/ 232 w 867"/>
                      <a:gd name="T9" fmla="*/ 84 h 407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867"/>
                      <a:gd name="T16" fmla="*/ 0 h 407"/>
                      <a:gd name="T17" fmla="*/ 867 w 867"/>
                      <a:gd name="T18" fmla="*/ 407 h 407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>
                    <a:solidFill>
                      <a:srgbClr val="009900"/>
                    </a:solidFill>
                    <a:round/>
                    <a:headEnd/>
                    <a:tailEnd/>
                  </a:ln>
                </p:spPr>
                <p:txBody>
                  <a:bodyPr/>
                  <a:lstStyle>
                    <a:defPPr>
                      <a:defRPr lang="ru-RU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9pPr>
                  </a:lstStyle>
                  <a:p>
                    <a:pPr eaLnBrk="1" hangingPunct="1"/>
                    <a:endParaRPr lang="ru-RU" altLang="ru-RU"/>
                  </a:p>
                </p:txBody>
              </p:sp>
            </p:grpSp>
            <p:sp>
              <p:nvSpPr>
                <p:cNvPr id="116" name="Freeform 172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>
                    <a:gd name="T0" fmla="*/ 40 w 87"/>
                    <a:gd name="T1" fmla="*/ 0 h 288"/>
                    <a:gd name="T2" fmla="*/ 80 w 87"/>
                    <a:gd name="T3" fmla="*/ 160 h 288"/>
                    <a:gd name="T4" fmla="*/ 0 w 87"/>
                    <a:gd name="T5" fmla="*/ 288 h 288"/>
                    <a:gd name="T6" fmla="*/ 0 60000 65536"/>
                    <a:gd name="T7" fmla="*/ 0 60000 65536"/>
                    <a:gd name="T8" fmla="*/ 0 60000 65536"/>
                    <a:gd name="T9" fmla="*/ 0 w 87"/>
                    <a:gd name="T10" fmla="*/ 0 h 288"/>
                    <a:gd name="T11" fmla="*/ 87 w 87"/>
                    <a:gd name="T12" fmla="*/ 288 h 28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>
                  <a:defPPr>
                    <a:defRPr lang="ru-RU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  <p:sp>
              <p:nvSpPr>
                <p:cNvPr id="117" name="Freeform 173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>
                    <a:gd name="T0" fmla="*/ 40 w 87"/>
                    <a:gd name="T1" fmla="*/ 0 h 288"/>
                    <a:gd name="T2" fmla="*/ 80 w 87"/>
                    <a:gd name="T3" fmla="*/ 160 h 288"/>
                    <a:gd name="T4" fmla="*/ 0 w 87"/>
                    <a:gd name="T5" fmla="*/ 288 h 288"/>
                    <a:gd name="T6" fmla="*/ 0 60000 65536"/>
                    <a:gd name="T7" fmla="*/ 0 60000 65536"/>
                    <a:gd name="T8" fmla="*/ 0 60000 65536"/>
                    <a:gd name="T9" fmla="*/ 0 w 87"/>
                    <a:gd name="T10" fmla="*/ 0 h 288"/>
                    <a:gd name="T11" fmla="*/ 87 w 87"/>
                    <a:gd name="T12" fmla="*/ 288 h 28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>
                  <a:defPPr>
                    <a:defRPr lang="ru-RU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  <p:sp>
              <p:nvSpPr>
                <p:cNvPr id="118" name="Freeform 174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>
                    <a:gd name="T0" fmla="*/ 48 w 72"/>
                    <a:gd name="T1" fmla="*/ 0 h 184"/>
                    <a:gd name="T2" fmla="*/ 64 w 72"/>
                    <a:gd name="T3" fmla="*/ 120 h 184"/>
                    <a:gd name="T4" fmla="*/ 0 w 72"/>
                    <a:gd name="T5" fmla="*/ 184 h 184"/>
                    <a:gd name="T6" fmla="*/ 0 60000 65536"/>
                    <a:gd name="T7" fmla="*/ 0 60000 65536"/>
                    <a:gd name="T8" fmla="*/ 0 60000 65536"/>
                    <a:gd name="T9" fmla="*/ 0 w 72"/>
                    <a:gd name="T10" fmla="*/ 0 h 184"/>
                    <a:gd name="T11" fmla="*/ 72 w 72"/>
                    <a:gd name="T12" fmla="*/ 184 h 184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>
                  <a:defPPr>
                    <a:defRPr lang="ru-RU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  <p:sp>
              <p:nvSpPr>
                <p:cNvPr id="119" name="Freeform 175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>
                    <a:gd name="T0" fmla="*/ 0 w 112"/>
                    <a:gd name="T1" fmla="*/ 0 h 144"/>
                    <a:gd name="T2" fmla="*/ 56 w 112"/>
                    <a:gd name="T3" fmla="*/ 48 h 144"/>
                    <a:gd name="T4" fmla="*/ 112 w 112"/>
                    <a:gd name="T5" fmla="*/ 144 h 144"/>
                    <a:gd name="T6" fmla="*/ 0 60000 65536"/>
                    <a:gd name="T7" fmla="*/ 0 60000 65536"/>
                    <a:gd name="T8" fmla="*/ 0 60000 65536"/>
                    <a:gd name="T9" fmla="*/ 0 w 112"/>
                    <a:gd name="T10" fmla="*/ 0 h 144"/>
                    <a:gd name="T11" fmla="*/ 112 w 112"/>
                    <a:gd name="T12" fmla="*/ 144 h 144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>
                  <a:defPPr>
                    <a:defRPr lang="ru-RU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  <p:sp>
              <p:nvSpPr>
                <p:cNvPr id="120" name="Freeform 176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>
                    <a:gd name="T0" fmla="*/ 0 w 120"/>
                    <a:gd name="T1" fmla="*/ 0 h 160"/>
                    <a:gd name="T2" fmla="*/ 72 w 120"/>
                    <a:gd name="T3" fmla="*/ 72 h 160"/>
                    <a:gd name="T4" fmla="*/ 120 w 120"/>
                    <a:gd name="T5" fmla="*/ 160 h 160"/>
                    <a:gd name="T6" fmla="*/ 0 60000 65536"/>
                    <a:gd name="T7" fmla="*/ 0 60000 65536"/>
                    <a:gd name="T8" fmla="*/ 0 60000 65536"/>
                    <a:gd name="T9" fmla="*/ 0 w 120"/>
                    <a:gd name="T10" fmla="*/ 0 h 160"/>
                    <a:gd name="T11" fmla="*/ 120 w 120"/>
                    <a:gd name="T12" fmla="*/ 160 h 16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>
                  <a:defPPr>
                    <a:defRPr lang="ru-RU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</p:grpSp>
        </p:grpSp>
        <p:grpSp>
          <p:nvGrpSpPr>
            <p:cNvPr id="8" name="Group 67"/>
            <p:cNvGrpSpPr>
              <a:grpSpLocks/>
            </p:cNvGrpSpPr>
            <p:nvPr/>
          </p:nvGrpSpPr>
          <p:grpSpPr bwMode="auto">
            <a:xfrm>
              <a:off x="435" y="2629"/>
              <a:ext cx="1795" cy="1532"/>
              <a:chOff x="502" y="1429"/>
              <a:chExt cx="2251" cy="1780"/>
            </a:xfrm>
          </p:grpSpPr>
          <p:sp>
            <p:nvSpPr>
              <p:cNvPr id="79" name="Freeform 68" descr="Циновка"/>
              <p:cNvSpPr>
                <a:spLocks/>
              </p:cNvSpPr>
              <p:nvPr/>
            </p:nvSpPr>
            <p:spPr bwMode="auto">
              <a:xfrm>
                <a:off x="536" y="2160"/>
                <a:ext cx="2192" cy="1049"/>
              </a:xfrm>
              <a:custGeom>
                <a:avLst/>
                <a:gdLst>
                  <a:gd name="T0" fmla="*/ 0 w 2192"/>
                  <a:gd name="T1" fmla="*/ 0 h 1049"/>
                  <a:gd name="T2" fmla="*/ 120 w 2192"/>
                  <a:gd name="T3" fmla="*/ 568 h 1049"/>
                  <a:gd name="T4" fmla="*/ 376 w 2192"/>
                  <a:gd name="T5" fmla="*/ 840 h 1049"/>
                  <a:gd name="T6" fmla="*/ 752 w 2192"/>
                  <a:gd name="T7" fmla="*/ 1016 h 1049"/>
                  <a:gd name="T8" fmla="*/ 1184 w 2192"/>
                  <a:gd name="T9" fmla="*/ 1040 h 1049"/>
                  <a:gd name="T10" fmla="*/ 1592 w 2192"/>
                  <a:gd name="T11" fmla="*/ 960 h 1049"/>
                  <a:gd name="T12" fmla="*/ 1920 w 2192"/>
                  <a:gd name="T13" fmla="*/ 752 h 1049"/>
                  <a:gd name="T14" fmla="*/ 2152 w 2192"/>
                  <a:gd name="T15" fmla="*/ 296 h 1049"/>
                  <a:gd name="T16" fmla="*/ 2160 w 2192"/>
                  <a:gd name="T17" fmla="*/ 0 h 104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192"/>
                  <a:gd name="T28" fmla="*/ 0 h 1049"/>
                  <a:gd name="T29" fmla="*/ 2192 w 2192"/>
                  <a:gd name="T30" fmla="*/ 1049 h 104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192" h="1049">
                    <a:moveTo>
                      <a:pt x="0" y="0"/>
                    </a:moveTo>
                    <a:cubicBezTo>
                      <a:pt x="28" y="214"/>
                      <a:pt x="57" y="428"/>
                      <a:pt x="120" y="568"/>
                    </a:cubicBezTo>
                    <a:cubicBezTo>
                      <a:pt x="183" y="708"/>
                      <a:pt x="271" y="765"/>
                      <a:pt x="376" y="840"/>
                    </a:cubicBezTo>
                    <a:cubicBezTo>
                      <a:pt x="481" y="915"/>
                      <a:pt x="617" y="983"/>
                      <a:pt x="752" y="1016"/>
                    </a:cubicBezTo>
                    <a:cubicBezTo>
                      <a:pt x="887" y="1049"/>
                      <a:pt x="1044" y="1049"/>
                      <a:pt x="1184" y="1040"/>
                    </a:cubicBezTo>
                    <a:cubicBezTo>
                      <a:pt x="1324" y="1031"/>
                      <a:pt x="1469" y="1008"/>
                      <a:pt x="1592" y="960"/>
                    </a:cubicBezTo>
                    <a:cubicBezTo>
                      <a:pt x="1715" y="912"/>
                      <a:pt x="1827" y="863"/>
                      <a:pt x="1920" y="752"/>
                    </a:cubicBezTo>
                    <a:cubicBezTo>
                      <a:pt x="2013" y="641"/>
                      <a:pt x="2112" y="421"/>
                      <a:pt x="2152" y="296"/>
                    </a:cubicBezTo>
                    <a:cubicBezTo>
                      <a:pt x="2192" y="171"/>
                      <a:pt x="2176" y="85"/>
                      <a:pt x="2160" y="0"/>
                    </a:cubicBezTo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80" name="Freeform 69" descr="Папирус"/>
              <p:cNvSpPr>
                <a:spLocks/>
              </p:cNvSpPr>
              <p:nvPr/>
            </p:nvSpPr>
            <p:spPr bwMode="auto">
              <a:xfrm>
                <a:off x="521" y="1929"/>
                <a:ext cx="2232" cy="463"/>
              </a:xfrm>
              <a:custGeom>
                <a:avLst/>
                <a:gdLst>
                  <a:gd name="T0" fmla="*/ 15 w 2232"/>
                  <a:gd name="T1" fmla="*/ 223 h 463"/>
                  <a:gd name="T2" fmla="*/ 431 w 2232"/>
                  <a:gd name="T3" fmla="*/ 423 h 463"/>
                  <a:gd name="T4" fmla="*/ 1023 w 2232"/>
                  <a:gd name="T5" fmla="*/ 447 h 463"/>
                  <a:gd name="T6" fmla="*/ 1687 w 2232"/>
                  <a:gd name="T7" fmla="*/ 431 h 463"/>
                  <a:gd name="T8" fmla="*/ 2215 w 2232"/>
                  <a:gd name="T9" fmla="*/ 255 h 463"/>
                  <a:gd name="T10" fmla="*/ 1791 w 2232"/>
                  <a:gd name="T11" fmla="*/ 39 h 463"/>
                  <a:gd name="T12" fmla="*/ 1111 w 2232"/>
                  <a:gd name="T13" fmla="*/ 23 h 463"/>
                  <a:gd name="T14" fmla="*/ 343 w 2232"/>
                  <a:gd name="T15" fmla="*/ 55 h 463"/>
                  <a:gd name="T16" fmla="*/ 15 w 2232"/>
                  <a:gd name="T17" fmla="*/ 223 h 46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32"/>
                  <a:gd name="T28" fmla="*/ 0 h 463"/>
                  <a:gd name="T29" fmla="*/ 2232 w 2232"/>
                  <a:gd name="T30" fmla="*/ 463 h 46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32" h="463">
                    <a:moveTo>
                      <a:pt x="15" y="223"/>
                    </a:moveTo>
                    <a:cubicBezTo>
                      <a:pt x="30" y="284"/>
                      <a:pt x="263" y="386"/>
                      <a:pt x="431" y="423"/>
                    </a:cubicBezTo>
                    <a:cubicBezTo>
                      <a:pt x="599" y="460"/>
                      <a:pt x="814" y="446"/>
                      <a:pt x="1023" y="447"/>
                    </a:cubicBezTo>
                    <a:cubicBezTo>
                      <a:pt x="1232" y="448"/>
                      <a:pt x="1488" y="463"/>
                      <a:pt x="1687" y="431"/>
                    </a:cubicBezTo>
                    <a:cubicBezTo>
                      <a:pt x="1886" y="399"/>
                      <a:pt x="2198" y="320"/>
                      <a:pt x="2215" y="255"/>
                    </a:cubicBezTo>
                    <a:cubicBezTo>
                      <a:pt x="2232" y="190"/>
                      <a:pt x="1975" y="78"/>
                      <a:pt x="1791" y="39"/>
                    </a:cubicBezTo>
                    <a:cubicBezTo>
                      <a:pt x="1607" y="0"/>
                      <a:pt x="1352" y="20"/>
                      <a:pt x="1111" y="23"/>
                    </a:cubicBezTo>
                    <a:cubicBezTo>
                      <a:pt x="870" y="26"/>
                      <a:pt x="528" y="23"/>
                      <a:pt x="343" y="55"/>
                    </a:cubicBezTo>
                    <a:cubicBezTo>
                      <a:pt x="158" y="87"/>
                      <a:pt x="0" y="162"/>
                      <a:pt x="15" y="223"/>
                    </a:cubicBezTo>
                    <a:close/>
                  </a:path>
                </a:pathLst>
              </a:custGeom>
              <a:blipFill dpi="0" rotWithShape="1">
                <a:blip r:embed="rId4" cstate="print"/>
                <a:srcRect/>
                <a:tile tx="0" ty="0" sx="100000" sy="100000" flip="none" algn="tl"/>
              </a:blip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grpSp>
            <p:nvGrpSpPr>
              <p:cNvPr id="81" name="Group 70"/>
              <p:cNvGrpSpPr>
                <a:grpSpLocks/>
              </p:cNvGrpSpPr>
              <p:nvPr/>
            </p:nvGrpSpPr>
            <p:grpSpPr bwMode="auto">
              <a:xfrm>
                <a:off x="502" y="1429"/>
                <a:ext cx="2224" cy="825"/>
                <a:chOff x="502" y="1429"/>
                <a:chExt cx="2224" cy="825"/>
              </a:xfrm>
            </p:grpSpPr>
            <p:sp>
              <p:nvSpPr>
                <p:cNvPr id="82" name="Freeform 71"/>
                <p:cNvSpPr>
                  <a:spLocks/>
                </p:cNvSpPr>
                <p:nvPr/>
              </p:nvSpPr>
              <p:spPr bwMode="auto">
                <a:xfrm rot="5135648">
                  <a:off x="2397" y="1960"/>
                  <a:ext cx="309" cy="81"/>
                </a:xfrm>
                <a:custGeom>
                  <a:avLst/>
                  <a:gdLst>
                    <a:gd name="T0" fmla="*/ 0 w 408"/>
                    <a:gd name="T1" fmla="*/ 99 h 102"/>
                    <a:gd name="T2" fmla="*/ 44 w 408"/>
                    <a:gd name="T3" fmla="*/ 27 h 102"/>
                    <a:gd name="T4" fmla="*/ 118 w 408"/>
                    <a:gd name="T5" fmla="*/ 3 h 102"/>
                    <a:gd name="T6" fmla="*/ 192 w 408"/>
                    <a:gd name="T7" fmla="*/ 15 h 102"/>
                    <a:gd name="T8" fmla="*/ 280 w 408"/>
                    <a:gd name="T9" fmla="*/ 91 h 102"/>
                    <a:gd name="T10" fmla="*/ 360 w 408"/>
                    <a:gd name="T11" fmla="*/ 79 h 102"/>
                    <a:gd name="T12" fmla="*/ 408 w 408"/>
                    <a:gd name="T13" fmla="*/ 10 h 10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408"/>
                    <a:gd name="T22" fmla="*/ 0 h 102"/>
                    <a:gd name="T23" fmla="*/ 408 w 408"/>
                    <a:gd name="T24" fmla="*/ 102 h 102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408" h="102">
                      <a:moveTo>
                        <a:pt x="0" y="99"/>
                      </a:moveTo>
                      <a:cubicBezTo>
                        <a:pt x="7" y="87"/>
                        <a:pt x="24" y="43"/>
                        <a:pt x="44" y="27"/>
                      </a:cubicBezTo>
                      <a:cubicBezTo>
                        <a:pt x="64" y="11"/>
                        <a:pt x="93" y="5"/>
                        <a:pt x="118" y="3"/>
                      </a:cubicBezTo>
                      <a:cubicBezTo>
                        <a:pt x="143" y="1"/>
                        <a:pt x="165" y="0"/>
                        <a:pt x="192" y="15"/>
                      </a:cubicBezTo>
                      <a:cubicBezTo>
                        <a:pt x="219" y="30"/>
                        <a:pt x="252" y="80"/>
                        <a:pt x="280" y="91"/>
                      </a:cubicBezTo>
                      <a:cubicBezTo>
                        <a:pt x="308" y="102"/>
                        <a:pt x="339" y="92"/>
                        <a:pt x="360" y="79"/>
                      </a:cubicBezTo>
                      <a:cubicBezTo>
                        <a:pt x="381" y="66"/>
                        <a:pt x="398" y="25"/>
                        <a:pt x="408" y="10"/>
                      </a:cubicBezTo>
                    </a:path>
                  </a:pathLst>
                </a:custGeom>
                <a:solidFill>
                  <a:srgbClr val="CC99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ru-RU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  <p:grpSp>
              <p:nvGrpSpPr>
                <p:cNvPr id="83" name="Group 72"/>
                <p:cNvGrpSpPr>
                  <a:grpSpLocks/>
                </p:cNvGrpSpPr>
                <p:nvPr/>
              </p:nvGrpSpPr>
              <p:grpSpPr bwMode="auto">
                <a:xfrm>
                  <a:off x="502" y="1429"/>
                  <a:ext cx="2224" cy="825"/>
                  <a:chOff x="503" y="1429"/>
                  <a:chExt cx="2348" cy="825"/>
                </a:xfrm>
              </p:grpSpPr>
              <p:sp>
                <p:nvSpPr>
                  <p:cNvPr id="84" name="Freeform 73"/>
                  <p:cNvSpPr>
                    <a:spLocks/>
                  </p:cNvSpPr>
                  <p:nvPr/>
                </p:nvSpPr>
                <p:spPr bwMode="auto">
                  <a:xfrm rot="-1024559">
                    <a:off x="513" y="2038"/>
                    <a:ext cx="323" cy="77"/>
                  </a:xfrm>
                  <a:custGeom>
                    <a:avLst/>
                    <a:gdLst>
                      <a:gd name="T0" fmla="*/ 0 w 408"/>
                      <a:gd name="T1" fmla="*/ 99 h 102"/>
                      <a:gd name="T2" fmla="*/ 44 w 408"/>
                      <a:gd name="T3" fmla="*/ 27 h 102"/>
                      <a:gd name="T4" fmla="*/ 118 w 408"/>
                      <a:gd name="T5" fmla="*/ 3 h 102"/>
                      <a:gd name="T6" fmla="*/ 192 w 408"/>
                      <a:gd name="T7" fmla="*/ 15 h 102"/>
                      <a:gd name="T8" fmla="*/ 280 w 408"/>
                      <a:gd name="T9" fmla="*/ 91 h 102"/>
                      <a:gd name="T10" fmla="*/ 360 w 408"/>
                      <a:gd name="T11" fmla="*/ 79 h 102"/>
                      <a:gd name="T12" fmla="*/ 408 w 408"/>
                      <a:gd name="T13" fmla="*/ 10 h 102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408"/>
                      <a:gd name="T22" fmla="*/ 0 h 102"/>
                      <a:gd name="T23" fmla="*/ 408 w 408"/>
                      <a:gd name="T24" fmla="*/ 102 h 102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408" h="102">
                        <a:moveTo>
                          <a:pt x="0" y="99"/>
                        </a:moveTo>
                        <a:cubicBezTo>
                          <a:pt x="7" y="87"/>
                          <a:pt x="24" y="43"/>
                          <a:pt x="44" y="27"/>
                        </a:cubicBezTo>
                        <a:cubicBezTo>
                          <a:pt x="64" y="11"/>
                          <a:pt x="93" y="5"/>
                          <a:pt x="118" y="3"/>
                        </a:cubicBezTo>
                        <a:cubicBezTo>
                          <a:pt x="143" y="1"/>
                          <a:pt x="165" y="0"/>
                          <a:pt x="192" y="15"/>
                        </a:cubicBezTo>
                        <a:cubicBezTo>
                          <a:pt x="219" y="30"/>
                          <a:pt x="252" y="80"/>
                          <a:pt x="280" y="91"/>
                        </a:cubicBezTo>
                        <a:cubicBezTo>
                          <a:pt x="308" y="102"/>
                          <a:pt x="339" y="92"/>
                          <a:pt x="360" y="79"/>
                        </a:cubicBezTo>
                        <a:cubicBezTo>
                          <a:pt x="381" y="66"/>
                          <a:pt x="398" y="25"/>
                          <a:pt x="408" y="10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>
                    <a:defPPr>
                      <a:defRPr lang="ru-RU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9pPr>
                  </a:lstStyle>
                  <a:p>
                    <a:pPr eaLnBrk="1" hangingPunct="1"/>
                    <a:endParaRPr lang="ru-RU" altLang="ru-RU"/>
                  </a:p>
                </p:txBody>
              </p:sp>
              <p:sp>
                <p:nvSpPr>
                  <p:cNvPr id="85" name="Freeform 74"/>
                  <p:cNvSpPr>
                    <a:spLocks/>
                  </p:cNvSpPr>
                  <p:nvPr/>
                </p:nvSpPr>
                <p:spPr bwMode="auto">
                  <a:xfrm rot="-1024559">
                    <a:off x="597" y="1933"/>
                    <a:ext cx="317" cy="95"/>
                  </a:xfrm>
                  <a:custGeom>
                    <a:avLst/>
                    <a:gdLst>
                      <a:gd name="T0" fmla="*/ 0 w 400"/>
                      <a:gd name="T1" fmla="*/ 97 h 126"/>
                      <a:gd name="T2" fmla="*/ 48 w 400"/>
                      <a:gd name="T3" fmla="*/ 25 h 126"/>
                      <a:gd name="T4" fmla="*/ 134 w 400"/>
                      <a:gd name="T5" fmla="*/ 0 h 126"/>
                      <a:gd name="T6" fmla="*/ 205 w 400"/>
                      <a:gd name="T7" fmla="*/ 23 h 126"/>
                      <a:gd name="T8" fmla="*/ 281 w 400"/>
                      <a:gd name="T9" fmla="*/ 112 h 126"/>
                      <a:gd name="T10" fmla="*/ 364 w 400"/>
                      <a:gd name="T11" fmla="*/ 105 h 126"/>
                      <a:gd name="T12" fmla="*/ 400 w 400"/>
                      <a:gd name="T13" fmla="*/ 37 h 12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400"/>
                      <a:gd name="T22" fmla="*/ 0 h 126"/>
                      <a:gd name="T23" fmla="*/ 400 w 400"/>
                      <a:gd name="T24" fmla="*/ 126 h 12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400" h="126">
                        <a:moveTo>
                          <a:pt x="0" y="97"/>
                        </a:moveTo>
                        <a:cubicBezTo>
                          <a:pt x="8" y="85"/>
                          <a:pt x="26" y="41"/>
                          <a:pt x="48" y="25"/>
                        </a:cubicBezTo>
                        <a:cubicBezTo>
                          <a:pt x="70" y="9"/>
                          <a:pt x="108" y="0"/>
                          <a:pt x="134" y="0"/>
                        </a:cubicBezTo>
                        <a:cubicBezTo>
                          <a:pt x="160" y="0"/>
                          <a:pt x="181" y="4"/>
                          <a:pt x="205" y="23"/>
                        </a:cubicBezTo>
                        <a:cubicBezTo>
                          <a:pt x="230" y="42"/>
                          <a:pt x="255" y="98"/>
                          <a:pt x="281" y="112"/>
                        </a:cubicBezTo>
                        <a:cubicBezTo>
                          <a:pt x="307" y="126"/>
                          <a:pt x="344" y="117"/>
                          <a:pt x="364" y="105"/>
                        </a:cubicBezTo>
                        <a:cubicBezTo>
                          <a:pt x="384" y="93"/>
                          <a:pt x="393" y="51"/>
                          <a:pt x="400" y="37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>
                    <a:defPPr>
                      <a:defRPr lang="ru-RU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9pPr>
                  </a:lstStyle>
                  <a:p>
                    <a:pPr eaLnBrk="1" hangingPunct="1"/>
                    <a:endParaRPr lang="ru-RU" altLang="ru-RU"/>
                  </a:p>
                </p:txBody>
              </p:sp>
              <p:sp>
                <p:nvSpPr>
                  <p:cNvPr id="86" name="Freeform 75"/>
                  <p:cNvSpPr>
                    <a:spLocks/>
                  </p:cNvSpPr>
                  <p:nvPr/>
                </p:nvSpPr>
                <p:spPr bwMode="auto">
                  <a:xfrm rot="-590344">
                    <a:off x="672" y="1846"/>
                    <a:ext cx="317" cy="95"/>
                  </a:xfrm>
                  <a:custGeom>
                    <a:avLst/>
                    <a:gdLst>
                      <a:gd name="T0" fmla="*/ 0 w 400"/>
                      <a:gd name="T1" fmla="*/ 97 h 126"/>
                      <a:gd name="T2" fmla="*/ 48 w 400"/>
                      <a:gd name="T3" fmla="*/ 25 h 126"/>
                      <a:gd name="T4" fmla="*/ 134 w 400"/>
                      <a:gd name="T5" fmla="*/ 0 h 126"/>
                      <a:gd name="T6" fmla="*/ 205 w 400"/>
                      <a:gd name="T7" fmla="*/ 23 h 126"/>
                      <a:gd name="T8" fmla="*/ 281 w 400"/>
                      <a:gd name="T9" fmla="*/ 112 h 126"/>
                      <a:gd name="T10" fmla="*/ 364 w 400"/>
                      <a:gd name="T11" fmla="*/ 105 h 126"/>
                      <a:gd name="T12" fmla="*/ 400 w 400"/>
                      <a:gd name="T13" fmla="*/ 37 h 12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400"/>
                      <a:gd name="T22" fmla="*/ 0 h 126"/>
                      <a:gd name="T23" fmla="*/ 400 w 400"/>
                      <a:gd name="T24" fmla="*/ 126 h 12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400" h="126">
                        <a:moveTo>
                          <a:pt x="0" y="97"/>
                        </a:moveTo>
                        <a:cubicBezTo>
                          <a:pt x="8" y="85"/>
                          <a:pt x="26" y="41"/>
                          <a:pt x="48" y="25"/>
                        </a:cubicBezTo>
                        <a:cubicBezTo>
                          <a:pt x="70" y="9"/>
                          <a:pt x="108" y="0"/>
                          <a:pt x="134" y="0"/>
                        </a:cubicBezTo>
                        <a:cubicBezTo>
                          <a:pt x="160" y="0"/>
                          <a:pt x="181" y="4"/>
                          <a:pt x="205" y="23"/>
                        </a:cubicBezTo>
                        <a:cubicBezTo>
                          <a:pt x="230" y="42"/>
                          <a:pt x="255" y="98"/>
                          <a:pt x="281" y="112"/>
                        </a:cubicBezTo>
                        <a:cubicBezTo>
                          <a:pt x="307" y="126"/>
                          <a:pt x="344" y="117"/>
                          <a:pt x="364" y="105"/>
                        </a:cubicBezTo>
                        <a:cubicBezTo>
                          <a:pt x="384" y="93"/>
                          <a:pt x="393" y="51"/>
                          <a:pt x="400" y="37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>
                    <a:defPPr>
                      <a:defRPr lang="ru-RU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9pPr>
                  </a:lstStyle>
                  <a:p>
                    <a:pPr eaLnBrk="1" hangingPunct="1"/>
                    <a:endParaRPr lang="ru-RU" altLang="ru-RU"/>
                  </a:p>
                </p:txBody>
              </p:sp>
              <p:grpSp>
                <p:nvGrpSpPr>
                  <p:cNvPr id="87" name="Group 76"/>
                  <p:cNvGrpSpPr>
                    <a:grpSpLocks/>
                  </p:cNvGrpSpPr>
                  <p:nvPr/>
                </p:nvGrpSpPr>
                <p:grpSpPr bwMode="auto">
                  <a:xfrm rot="319568">
                    <a:off x="787" y="1640"/>
                    <a:ext cx="522" cy="214"/>
                    <a:chOff x="500" y="1699"/>
                    <a:chExt cx="660" cy="284"/>
                  </a:xfrm>
                </p:grpSpPr>
                <p:sp>
                  <p:nvSpPr>
                    <p:cNvPr id="107" name="Freeform 77"/>
                    <p:cNvSpPr>
                      <a:spLocks/>
                    </p:cNvSpPr>
                    <p:nvPr/>
                  </p:nvSpPr>
                  <p:spPr bwMode="auto">
                    <a:xfrm>
                      <a:off x="500" y="1881"/>
                      <a:ext cx="408" cy="102"/>
                    </a:xfrm>
                    <a:custGeom>
                      <a:avLst/>
                      <a:gdLst>
                        <a:gd name="T0" fmla="*/ 0 w 408"/>
                        <a:gd name="T1" fmla="*/ 99 h 102"/>
                        <a:gd name="T2" fmla="*/ 44 w 408"/>
                        <a:gd name="T3" fmla="*/ 27 h 102"/>
                        <a:gd name="T4" fmla="*/ 118 w 408"/>
                        <a:gd name="T5" fmla="*/ 3 h 102"/>
                        <a:gd name="T6" fmla="*/ 192 w 408"/>
                        <a:gd name="T7" fmla="*/ 15 h 102"/>
                        <a:gd name="T8" fmla="*/ 280 w 408"/>
                        <a:gd name="T9" fmla="*/ 91 h 102"/>
                        <a:gd name="T10" fmla="*/ 360 w 408"/>
                        <a:gd name="T11" fmla="*/ 79 h 102"/>
                        <a:gd name="T12" fmla="*/ 408 w 408"/>
                        <a:gd name="T13" fmla="*/ 10 h 102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408"/>
                        <a:gd name="T22" fmla="*/ 0 h 102"/>
                        <a:gd name="T23" fmla="*/ 408 w 408"/>
                        <a:gd name="T24" fmla="*/ 102 h 102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408" h="102">
                          <a:moveTo>
                            <a:pt x="0" y="99"/>
                          </a:moveTo>
                          <a:cubicBezTo>
                            <a:pt x="7" y="87"/>
                            <a:pt x="24" y="43"/>
                            <a:pt x="44" y="27"/>
                          </a:cubicBezTo>
                          <a:cubicBezTo>
                            <a:pt x="64" y="11"/>
                            <a:pt x="93" y="5"/>
                            <a:pt x="118" y="3"/>
                          </a:cubicBezTo>
                          <a:cubicBezTo>
                            <a:pt x="143" y="1"/>
                            <a:pt x="165" y="0"/>
                            <a:pt x="192" y="15"/>
                          </a:cubicBezTo>
                          <a:cubicBezTo>
                            <a:pt x="219" y="30"/>
                            <a:pt x="252" y="80"/>
                            <a:pt x="280" y="91"/>
                          </a:cubicBezTo>
                          <a:cubicBezTo>
                            <a:pt x="308" y="102"/>
                            <a:pt x="339" y="92"/>
                            <a:pt x="360" y="79"/>
                          </a:cubicBezTo>
                          <a:cubicBezTo>
                            <a:pt x="381" y="66"/>
                            <a:pt x="398" y="25"/>
                            <a:pt x="408" y="10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>
                      <a:defPPr>
                        <a:defRPr lang="ru-RU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9pPr>
                    </a:lstStyle>
                    <a:p>
                      <a:pPr eaLnBrk="1" hangingPunct="1"/>
                      <a:endParaRPr lang="ru-RU" altLang="ru-RU"/>
                    </a:p>
                  </p:txBody>
                </p:sp>
                <p:sp>
                  <p:nvSpPr>
                    <p:cNvPr id="108" name="Freeform 78"/>
                    <p:cNvSpPr>
                      <a:spLocks/>
                    </p:cNvSpPr>
                    <p:nvPr/>
                  </p:nvSpPr>
                  <p:spPr bwMode="auto">
                    <a:xfrm>
                      <a:off x="636" y="1779"/>
                      <a:ext cx="400" cy="126"/>
                    </a:xfrm>
                    <a:custGeom>
                      <a:avLst/>
                      <a:gdLst>
                        <a:gd name="T0" fmla="*/ 0 w 400"/>
                        <a:gd name="T1" fmla="*/ 97 h 126"/>
                        <a:gd name="T2" fmla="*/ 48 w 400"/>
                        <a:gd name="T3" fmla="*/ 25 h 126"/>
                        <a:gd name="T4" fmla="*/ 134 w 400"/>
                        <a:gd name="T5" fmla="*/ 0 h 126"/>
                        <a:gd name="T6" fmla="*/ 205 w 400"/>
                        <a:gd name="T7" fmla="*/ 23 h 126"/>
                        <a:gd name="T8" fmla="*/ 281 w 400"/>
                        <a:gd name="T9" fmla="*/ 112 h 126"/>
                        <a:gd name="T10" fmla="*/ 364 w 400"/>
                        <a:gd name="T11" fmla="*/ 105 h 126"/>
                        <a:gd name="T12" fmla="*/ 400 w 400"/>
                        <a:gd name="T13" fmla="*/ 37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400"/>
                        <a:gd name="T22" fmla="*/ 0 h 126"/>
                        <a:gd name="T23" fmla="*/ 400 w 400"/>
                        <a:gd name="T24" fmla="*/ 126 h 12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>
                      <a:defPPr>
                        <a:defRPr lang="ru-RU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9pPr>
                    </a:lstStyle>
                    <a:p>
                      <a:pPr eaLnBrk="1" hangingPunct="1"/>
                      <a:endParaRPr lang="ru-RU" altLang="ru-RU"/>
                    </a:p>
                  </p:txBody>
                </p:sp>
                <p:sp>
                  <p:nvSpPr>
                    <p:cNvPr id="109" name="Freeform 79"/>
                    <p:cNvSpPr>
                      <a:spLocks/>
                    </p:cNvSpPr>
                    <p:nvPr/>
                  </p:nvSpPr>
                  <p:spPr bwMode="auto">
                    <a:xfrm rot="434215">
                      <a:off x="760" y="1699"/>
                      <a:ext cx="400" cy="126"/>
                    </a:xfrm>
                    <a:custGeom>
                      <a:avLst/>
                      <a:gdLst>
                        <a:gd name="T0" fmla="*/ 0 w 400"/>
                        <a:gd name="T1" fmla="*/ 97 h 126"/>
                        <a:gd name="T2" fmla="*/ 48 w 400"/>
                        <a:gd name="T3" fmla="*/ 25 h 126"/>
                        <a:gd name="T4" fmla="*/ 134 w 400"/>
                        <a:gd name="T5" fmla="*/ 0 h 126"/>
                        <a:gd name="T6" fmla="*/ 205 w 400"/>
                        <a:gd name="T7" fmla="*/ 23 h 126"/>
                        <a:gd name="T8" fmla="*/ 281 w 400"/>
                        <a:gd name="T9" fmla="*/ 112 h 126"/>
                        <a:gd name="T10" fmla="*/ 364 w 400"/>
                        <a:gd name="T11" fmla="*/ 105 h 126"/>
                        <a:gd name="T12" fmla="*/ 400 w 400"/>
                        <a:gd name="T13" fmla="*/ 37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400"/>
                        <a:gd name="T22" fmla="*/ 0 h 126"/>
                        <a:gd name="T23" fmla="*/ 400 w 400"/>
                        <a:gd name="T24" fmla="*/ 126 h 12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>
                      <a:defPPr>
                        <a:defRPr lang="ru-RU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9pPr>
                    </a:lstStyle>
                    <a:p>
                      <a:pPr eaLnBrk="1" hangingPunct="1"/>
                      <a:endParaRPr lang="ru-RU" altLang="ru-RU"/>
                    </a:p>
                  </p:txBody>
                </p:sp>
              </p:grpSp>
              <p:grpSp>
                <p:nvGrpSpPr>
                  <p:cNvPr id="88" name="Group 80"/>
                  <p:cNvGrpSpPr>
                    <a:grpSpLocks/>
                  </p:cNvGrpSpPr>
                  <p:nvPr/>
                </p:nvGrpSpPr>
                <p:grpSpPr bwMode="auto">
                  <a:xfrm rot="1402697">
                    <a:off x="1146" y="1518"/>
                    <a:ext cx="522" cy="214"/>
                    <a:chOff x="500" y="1699"/>
                    <a:chExt cx="660" cy="284"/>
                  </a:xfrm>
                </p:grpSpPr>
                <p:sp>
                  <p:nvSpPr>
                    <p:cNvPr id="104" name="Freeform 81"/>
                    <p:cNvSpPr>
                      <a:spLocks/>
                    </p:cNvSpPr>
                    <p:nvPr/>
                  </p:nvSpPr>
                  <p:spPr bwMode="auto">
                    <a:xfrm>
                      <a:off x="500" y="1881"/>
                      <a:ext cx="408" cy="102"/>
                    </a:xfrm>
                    <a:custGeom>
                      <a:avLst/>
                      <a:gdLst>
                        <a:gd name="T0" fmla="*/ 0 w 408"/>
                        <a:gd name="T1" fmla="*/ 99 h 102"/>
                        <a:gd name="T2" fmla="*/ 44 w 408"/>
                        <a:gd name="T3" fmla="*/ 27 h 102"/>
                        <a:gd name="T4" fmla="*/ 118 w 408"/>
                        <a:gd name="T5" fmla="*/ 3 h 102"/>
                        <a:gd name="T6" fmla="*/ 192 w 408"/>
                        <a:gd name="T7" fmla="*/ 15 h 102"/>
                        <a:gd name="T8" fmla="*/ 280 w 408"/>
                        <a:gd name="T9" fmla="*/ 91 h 102"/>
                        <a:gd name="T10" fmla="*/ 360 w 408"/>
                        <a:gd name="T11" fmla="*/ 79 h 102"/>
                        <a:gd name="T12" fmla="*/ 408 w 408"/>
                        <a:gd name="T13" fmla="*/ 10 h 102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408"/>
                        <a:gd name="T22" fmla="*/ 0 h 102"/>
                        <a:gd name="T23" fmla="*/ 408 w 408"/>
                        <a:gd name="T24" fmla="*/ 102 h 102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408" h="102">
                          <a:moveTo>
                            <a:pt x="0" y="99"/>
                          </a:moveTo>
                          <a:cubicBezTo>
                            <a:pt x="7" y="87"/>
                            <a:pt x="24" y="43"/>
                            <a:pt x="44" y="27"/>
                          </a:cubicBezTo>
                          <a:cubicBezTo>
                            <a:pt x="64" y="11"/>
                            <a:pt x="93" y="5"/>
                            <a:pt x="118" y="3"/>
                          </a:cubicBezTo>
                          <a:cubicBezTo>
                            <a:pt x="143" y="1"/>
                            <a:pt x="165" y="0"/>
                            <a:pt x="192" y="15"/>
                          </a:cubicBezTo>
                          <a:cubicBezTo>
                            <a:pt x="219" y="30"/>
                            <a:pt x="252" y="80"/>
                            <a:pt x="280" y="91"/>
                          </a:cubicBezTo>
                          <a:cubicBezTo>
                            <a:pt x="308" y="102"/>
                            <a:pt x="339" y="92"/>
                            <a:pt x="360" y="79"/>
                          </a:cubicBezTo>
                          <a:cubicBezTo>
                            <a:pt x="381" y="66"/>
                            <a:pt x="398" y="25"/>
                            <a:pt x="408" y="10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>
                      <a:defPPr>
                        <a:defRPr lang="ru-RU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9pPr>
                    </a:lstStyle>
                    <a:p>
                      <a:pPr eaLnBrk="1" hangingPunct="1"/>
                      <a:endParaRPr lang="ru-RU" altLang="ru-RU"/>
                    </a:p>
                  </p:txBody>
                </p:sp>
                <p:sp>
                  <p:nvSpPr>
                    <p:cNvPr id="105" name="Freeform 82"/>
                    <p:cNvSpPr>
                      <a:spLocks/>
                    </p:cNvSpPr>
                    <p:nvPr/>
                  </p:nvSpPr>
                  <p:spPr bwMode="auto">
                    <a:xfrm>
                      <a:off x="636" y="1779"/>
                      <a:ext cx="400" cy="126"/>
                    </a:xfrm>
                    <a:custGeom>
                      <a:avLst/>
                      <a:gdLst>
                        <a:gd name="T0" fmla="*/ 0 w 400"/>
                        <a:gd name="T1" fmla="*/ 97 h 126"/>
                        <a:gd name="T2" fmla="*/ 48 w 400"/>
                        <a:gd name="T3" fmla="*/ 25 h 126"/>
                        <a:gd name="T4" fmla="*/ 134 w 400"/>
                        <a:gd name="T5" fmla="*/ 0 h 126"/>
                        <a:gd name="T6" fmla="*/ 205 w 400"/>
                        <a:gd name="T7" fmla="*/ 23 h 126"/>
                        <a:gd name="T8" fmla="*/ 281 w 400"/>
                        <a:gd name="T9" fmla="*/ 112 h 126"/>
                        <a:gd name="T10" fmla="*/ 364 w 400"/>
                        <a:gd name="T11" fmla="*/ 105 h 126"/>
                        <a:gd name="T12" fmla="*/ 400 w 400"/>
                        <a:gd name="T13" fmla="*/ 37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400"/>
                        <a:gd name="T22" fmla="*/ 0 h 126"/>
                        <a:gd name="T23" fmla="*/ 400 w 400"/>
                        <a:gd name="T24" fmla="*/ 126 h 12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>
                      <a:defPPr>
                        <a:defRPr lang="ru-RU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9pPr>
                    </a:lstStyle>
                    <a:p>
                      <a:pPr eaLnBrk="1" hangingPunct="1"/>
                      <a:endParaRPr lang="ru-RU" altLang="ru-RU"/>
                    </a:p>
                  </p:txBody>
                </p:sp>
                <p:sp>
                  <p:nvSpPr>
                    <p:cNvPr id="106" name="Freeform 83"/>
                    <p:cNvSpPr>
                      <a:spLocks/>
                    </p:cNvSpPr>
                    <p:nvPr/>
                  </p:nvSpPr>
                  <p:spPr bwMode="auto">
                    <a:xfrm rot="434215">
                      <a:off x="760" y="1699"/>
                      <a:ext cx="400" cy="126"/>
                    </a:xfrm>
                    <a:custGeom>
                      <a:avLst/>
                      <a:gdLst>
                        <a:gd name="T0" fmla="*/ 0 w 400"/>
                        <a:gd name="T1" fmla="*/ 97 h 126"/>
                        <a:gd name="T2" fmla="*/ 48 w 400"/>
                        <a:gd name="T3" fmla="*/ 25 h 126"/>
                        <a:gd name="T4" fmla="*/ 134 w 400"/>
                        <a:gd name="T5" fmla="*/ 0 h 126"/>
                        <a:gd name="T6" fmla="*/ 205 w 400"/>
                        <a:gd name="T7" fmla="*/ 23 h 126"/>
                        <a:gd name="T8" fmla="*/ 281 w 400"/>
                        <a:gd name="T9" fmla="*/ 112 h 126"/>
                        <a:gd name="T10" fmla="*/ 364 w 400"/>
                        <a:gd name="T11" fmla="*/ 105 h 126"/>
                        <a:gd name="T12" fmla="*/ 400 w 400"/>
                        <a:gd name="T13" fmla="*/ 37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400"/>
                        <a:gd name="T22" fmla="*/ 0 h 126"/>
                        <a:gd name="T23" fmla="*/ 400 w 400"/>
                        <a:gd name="T24" fmla="*/ 126 h 12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>
                      <a:defPPr>
                        <a:defRPr lang="ru-RU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9pPr>
                    </a:lstStyle>
                    <a:p>
                      <a:pPr eaLnBrk="1" hangingPunct="1"/>
                      <a:endParaRPr lang="ru-RU" altLang="ru-RU"/>
                    </a:p>
                  </p:txBody>
                </p:sp>
              </p:grpSp>
              <p:grpSp>
                <p:nvGrpSpPr>
                  <p:cNvPr id="89" name="Group 84"/>
                  <p:cNvGrpSpPr>
                    <a:grpSpLocks/>
                  </p:cNvGrpSpPr>
                  <p:nvPr/>
                </p:nvGrpSpPr>
                <p:grpSpPr bwMode="auto">
                  <a:xfrm rot="2233139">
                    <a:off x="1526" y="1494"/>
                    <a:ext cx="500" cy="226"/>
                    <a:chOff x="500" y="1699"/>
                    <a:chExt cx="660" cy="284"/>
                  </a:xfrm>
                </p:grpSpPr>
                <p:sp>
                  <p:nvSpPr>
                    <p:cNvPr id="101" name="Freeform 85"/>
                    <p:cNvSpPr>
                      <a:spLocks/>
                    </p:cNvSpPr>
                    <p:nvPr/>
                  </p:nvSpPr>
                  <p:spPr bwMode="auto">
                    <a:xfrm>
                      <a:off x="500" y="1881"/>
                      <a:ext cx="408" cy="102"/>
                    </a:xfrm>
                    <a:custGeom>
                      <a:avLst/>
                      <a:gdLst>
                        <a:gd name="T0" fmla="*/ 0 w 408"/>
                        <a:gd name="T1" fmla="*/ 99 h 102"/>
                        <a:gd name="T2" fmla="*/ 44 w 408"/>
                        <a:gd name="T3" fmla="*/ 27 h 102"/>
                        <a:gd name="T4" fmla="*/ 118 w 408"/>
                        <a:gd name="T5" fmla="*/ 3 h 102"/>
                        <a:gd name="T6" fmla="*/ 192 w 408"/>
                        <a:gd name="T7" fmla="*/ 15 h 102"/>
                        <a:gd name="T8" fmla="*/ 280 w 408"/>
                        <a:gd name="T9" fmla="*/ 91 h 102"/>
                        <a:gd name="T10" fmla="*/ 360 w 408"/>
                        <a:gd name="T11" fmla="*/ 79 h 102"/>
                        <a:gd name="T12" fmla="*/ 408 w 408"/>
                        <a:gd name="T13" fmla="*/ 10 h 102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408"/>
                        <a:gd name="T22" fmla="*/ 0 h 102"/>
                        <a:gd name="T23" fmla="*/ 408 w 408"/>
                        <a:gd name="T24" fmla="*/ 102 h 102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408" h="102">
                          <a:moveTo>
                            <a:pt x="0" y="99"/>
                          </a:moveTo>
                          <a:cubicBezTo>
                            <a:pt x="7" y="87"/>
                            <a:pt x="24" y="43"/>
                            <a:pt x="44" y="27"/>
                          </a:cubicBezTo>
                          <a:cubicBezTo>
                            <a:pt x="64" y="11"/>
                            <a:pt x="93" y="5"/>
                            <a:pt x="118" y="3"/>
                          </a:cubicBezTo>
                          <a:cubicBezTo>
                            <a:pt x="143" y="1"/>
                            <a:pt x="165" y="0"/>
                            <a:pt x="192" y="15"/>
                          </a:cubicBezTo>
                          <a:cubicBezTo>
                            <a:pt x="219" y="30"/>
                            <a:pt x="252" y="80"/>
                            <a:pt x="280" y="91"/>
                          </a:cubicBezTo>
                          <a:cubicBezTo>
                            <a:pt x="308" y="102"/>
                            <a:pt x="339" y="92"/>
                            <a:pt x="360" y="79"/>
                          </a:cubicBezTo>
                          <a:cubicBezTo>
                            <a:pt x="381" y="66"/>
                            <a:pt x="398" y="25"/>
                            <a:pt x="408" y="10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>
                      <a:defPPr>
                        <a:defRPr lang="ru-RU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9pPr>
                    </a:lstStyle>
                    <a:p>
                      <a:pPr eaLnBrk="1" hangingPunct="1"/>
                      <a:endParaRPr lang="ru-RU" altLang="ru-RU"/>
                    </a:p>
                  </p:txBody>
                </p:sp>
                <p:sp>
                  <p:nvSpPr>
                    <p:cNvPr id="102" name="Freeform 86"/>
                    <p:cNvSpPr>
                      <a:spLocks/>
                    </p:cNvSpPr>
                    <p:nvPr/>
                  </p:nvSpPr>
                  <p:spPr bwMode="auto">
                    <a:xfrm>
                      <a:off x="636" y="1779"/>
                      <a:ext cx="400" cy="126"/>
                    </a:xfrm>
                    <a:custGeom>
                      <a:avLst/>
                      <a:gdLst>
                        <a:gd name="T0" fmla="*/ 0 w 400"/>
                        <a:gd name="T1" fmla="*/ 97 h 126"/>
                        <a:gd name="T2" fmla="*/ 48 w 400"/>
                        <a:gd name="T3" fmla="*/ 25 h 126"/>
                        <a:gd name="T4" fmla="*/ 134 w 400"/>
                        <a:gd name="T5" fmla="*/ 0 h 126"/>
                        <a:gd name="T6" fmla="*/ 205 w 400"/>
                        <a:gd name="T7" fmla="*/ 23 h 126"/>
                        <a:gd name="T8" fmla="*/ 281 w 400"/>
                        <a:gd name="T9" fmla="*/ 112 h 126"/>
                        <a:gd name="T10" fmla="*/ 364 w 400"/>
                        <a:gd name="T11" fmla="*/ 105 h 126"/>
                        <a:gd name="T12" fmla="*/ 400 w 400"/>
                        <a:gd name="T13" fmla="*/ 37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400"/>
                        <a:gd name="T22" fmla="*/ 0 h 126"/>
                        <a:gd name="T23" fmla="*/ 400 w 400"/>
                        <a:gd name="T24" fmla="*/ 126 h 12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>
                      <a:defPPr>
                        <a:defRPr lang="ru-RU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9pPr>
                    </a:lstStyle>
                    <a:p>
                      <a:pPr eaLnBrk="1" hangingPunct="1"/>
                      <a:endParaRPr lang="ru-RU" altLang="ru-RU"/>
                    </a:p>
                  </p:txBody>
                </p:sp>
                <p:sp>
                  <p:nvSpPr>
                    <p:cNvPr id="103" name="Freeform 87"/>
                    <p:cNvSpPr>
                      <a:spLocks/>
                    </p:cNvSpPr>
                    <p:nvPr/>
                  </p:nvSpPr>
                  <p:spPr bwMode="auto">
                    <a:xfrm rot="434215">
                      <a:off x="760" y="1699"/>
                      <a:ext cx="400" cy="126"/>
                    </a:xfrm>
                    <a:custGeom>
                      <a:avLst/>
                      <a:gdLst>
                        <a:gd name="T0" fmla="*/ 0 w 400"/>
                        <a:gd name="T1" fmla="*/ 97 h 126"/>
                        <a:gd name="T2" fmla="*/ 48 w 400"/>
                        <a:gd name="T3" fmla="*/ 25 h 126"/>
                        <a:gd name="T4" fmla="*/ 134 w 400"/>
                        <a:gd name="T5" fmla="*/ 0 h 126"/>
                        <a:gd name="T6" fmla="*/ 205 w 400"/>
                        <a:gd name="T7" fmla="*/ 23 h 126"/>
                        <a:gd name="T8" fmla="*/ 281 w 400"/>
                        <a:gd name="T9" fmla="*/ 112 h 126"/>
                        <a:gd name="T10" fmla="*/ 364 w 400"/>
                        <a:gd name="T11" fmla="*/ 105 h 126"/>
                        <a:gd name="T12" fmla="*/ 400 w 400"/>
                        <a:gd name="T13" fmla="*/ 37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400"/>
                        <a:gd name="T22" fmla="*/ 0 h 126"/>
                        <a:gd name="T23" fmla="*/ 400 w 400"/>
                        <a:gd name="T24" fmla="*/ 126 h 12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>
                      <a:defPPr>
                        <a:defRPr lang="ru-RU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9pPr>
                    </a:lstStyle>
                    <a:p>
                      <a:pPr eaLnBrk="1" hangingPunct="1"/>
                      <a:endParaRPr lang="ru-RU" altLang="ru-RU"/>
                    </a:p>
                  </p:txBody>
                </p:sp>
              </p:grpSp>
              <p:grpSp>
                <p:nvGrpSpPr>
                  <p:cNvPr id="90" name="Group 88"/>
                  <p:cNvGrpSpPr>
                    <a:grpSpLocks/>
                  </p:cNvGrpSpPr>
                  <p:nvPr/>
                </p:nvGrpSpPr>
                <p:grpSpPr bwMode="auto">
                  <a:xfrm rot="3226440">
                    <a:off x="1877" y="1566"/>
                    <a:ext cx="500" cy="226"/>
                    <a:chOff x="500" y="1699"/>
                    <a:chExt cx="660" cy="284"/>
                  </a:xfrm>
                </p:grpSpPr>
                <p:sp>
                  <p:nvSpPr>
                    <p:cNvPr id="98" name="Freeform 89"/>
                    <p:cNvSpPr>
                      <a:spLocks/>
                    </p:cNvSpPr>
                    <p:nvPr/>
                  </p:nvSpPr>
                  <p:spPr bwMode="auto">
                    <a:xfrm>
                      <a:off x="500" y="1881"/>
                      <a:ext cx="408" cy="102"/>
                    </a:xfrm>
                    <a:custGeom>
                      <a:avLst/>
                      <a:gdLst>
                        <a:gd name="T0" fmla="*/ 0 w 408"/>
                        <a:gd name="T1" fmla="*/ 99 h 102"/>
                        <a:gd name="T2" fmla="*/ 44 w 408"/>
                        <a:gd name="T3" fmla="*/ 27 h 102"/>
                        <a:gd name="T4" fmla="*/ 118 w 408"/>
                        <a:gd name="T5" fmla="*/ 3 h 102"/>
                        <a:gd name="T6" fmla="*/ 192 w 408"/>
                        <a:gd name="T7" fmla="*/ 15 h 102"/>
                        <a:gd name="T8" fmla="*/ 280 w 408"/>
                        <a:gd name="T9" fmla="*/ 91 h 102"/>
                        <a:gd name="T10" fmla="*/ 360 w 408"/>
                        <a:gd name="T11" fmla="*/ 79 h 102"/>
                        <a:gd name="T12" fmla="*/ 408 w 408"/>
                        <a:gd name="T13" fmla="*/ 10 h 102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408"/>
                        <a:gd name="T22" fmla="*/ 0 h 102"/>
                        <a:gd name="T23" fmla="*/ 408 w 408"/>
                        <a:gd name="T24" fmla="*/ 102 h 102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408" h="102">
                          <a:moveTo>
                            <a:pt x="0" y="99"/>
                          </a:moveTo>
                          <a:cubicBezTo>
                            <a:pt x="7" y="87"/>
                            <a:pt x="24" y="43"/>
                            <a:pt x="44" y="27"/>
                          </a:cubicBezTo>
                          <a:cubicBezTo>
                            <a:pt x="64" y="11"/>
                            <a:pt x="93" y="5"/>
                            <a:pt x="118" y="3"/>
                          </a:cubicBezTo>
                          <a:cubicBezTo>
                            <a:pt x="143" y="1"/>
                            <a:pt x="165" y="0"/>
                            <a:pt x="192" y="15"/>
                          </a:cubicBezTo>
                          <a:cubicBezTo>
                            <a:pt x="219" y="30"/>
                            <a:pt x="252" y="80"/>
                            <a:pt x="280" y="91"/>
                          </a:cubicBezTo>
                          <a:cubicBezTo>
                            <a:pt x="308" y="102"/>
                            <a:pt x="339" y="92"/>
                            <a:pt x="360" y="79"/>
                          </a:cubicBezTo>
                          <a:cubicBezTo>
                            <a:pt x="381" y="66"/>
                            <a:pt x="398" y="25"/>
                            <a:pt x="408" y="10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>
                      <a:defPPr>
                        <a:defRPr lang="ru-RU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9pPr>
                    </a:lstStyle>
                    <a:p>
                      <a:pPr eaLnBrk="1" hangingPunct="1"/>
                      <a:endParaRPr lang="ru-RU" altLang="ru-RU"/>
                    </a:p>
                  </p:txBody>
                </p:sp>
                <p:sp>
                  <p:nvSpPr>
                    <p:cNvPr id="99" name="Freeform 90"/>
                    <p:cNvSpPr>
                      <a:spLocks/>
                    </p:cNvSpPr>
                    <p:nvPr/>
                  </p:nvSpPr>
                  <p:spPr bwMode="auto">
                    <a:xfrm>
                      <a:off x="636" y="1779"/>
                      <a:ext cx="400" cy="126"/>
                    </a:xfrm>
                    <a:custGeom>
                      <a:avLst/>
                      <a:gdLst>
                        <a:gd name="T0" fmla="*/ 0 w 400"/>
                        <a:gd name="T1" fmla="*/ 97 h 126"/>
                        <a:gd name="T2" fmla="*/ 48 w 400"/>
                        <a:gd name="T3" fmla="*/ 25 h 126"/>
                        <a:gd name="T4" fmla="*/ 134 w 400"/>
                        <a:gd name="T5" fmla="*/ 0 h 126"/>
                        <a:gd name="T6" fmla="*/ 205 w 400"/>
                        <a:gd name="T7" fmla="*/ 23 h 126"/>
                        <a:gd name="T8" fmla="*/ 281 w 400"/>
                        <a:gd name="T9" fmla="*/ 112 h 126"/>
                        <a:gd name="T10" fmla="*/ 364 w 400"/>
                        <a:gd name="T11" fmla="*/ 105 h 126"/>
                        <a:gd name="T12" fmla="*/ 400 w 400"/>
                        <a:gd name="T13" fmla="*/ 37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400"/>
                        <a:gd name="T22" fmla="*/ 0 h 126"/>
                        <a:gd name="T23" fmla="*/ 400 w 400"/>
                        <a:gd name="T24" fmla="*/ 126 h 12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>
                      <a:defPPr>
                        <a:defRPr lang="ru-RU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9pPr>
                    </a:lstStyle>
                    <a:p>
                      <a:pPr eaLnBrk="1" hangingPunct="1"/>
                      <a:endParaRPr lang="ru-RU" altLang="ru-RU"/>
                    </a:p>
                  </p:txBody>
                </p:sp>
                <p:sp>
                  <p:nvSpPr>
                    <p:cNvPr id="100" name="Freeform 91"/>
                    <p:cNvSpPr>
                      <a:spLocks/>
                    </p:cNvSpPr>
                    <p:nvPr/>
                  </p:nvSpPr>
                  <p:spPr bwMode="auto">
                    <a:xfrm rot="434215">
                      <a:off x="760" y="1699"/>
                      <a:ext cx="400" cy="126"/>
                    </a:xfrm>
                    <a:custGeom>
                      <a:avLst/>
                      <a:gdLst>
                        <a:gd name="T0" fmla="*/ 0 w 400"/>
                        <a:gd name="T1" fmla="*/ 97 h 126"/>
                        <a:gd name="T2" fmla="*/ 48 w 400"/>
                        <a:gd name="T3" fmla="*/ 25 h 126"/>
                        <a:gd name="T4" fmla="*/ 134 w 400"/>
                        <a:gd name="T5" fmla="*/ 0 h 126"/>
                        <a:gd name="T6" fmla="*/ 205 w 400"/>
                        <a:gd name="T7" fmla="*/ 23 h 126"/>
                        <a:gd name="T8" fmla="*/ 281 w 400"/>
                        <a:gd name="T9" fmla="*/ 112 h 126"/>
                        <a:gd name="T10" fmla="*/ 364 w 400"/>
                        <a:gd name="T11" fmla="*/ 105 h 126"/>
                        <a:gd name="T12" fmla="*/ 400 w 400"/>
                        <a:gd name="T13" fmla="*/ 37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400"/>
                        <a:gd name="T22" fmla="*/ 0 h 126"/>
                        <a:gd name="T23" fmla="*/ 400 w 400"/>
                        <a:gd name="T24" fmla="*/ 126 h 12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>
                      <a:defPPr>
                        <a:defRPr lang="ru-RU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9pPr>
                    </a:lstStyle>
                    <a:p>
                      <a:pPr eaLnBrk="1" hangingPunct="1"/>
                      <a:endParaRPr lang="ru-RU" altLang="ru-RU"/>
                    </a:p>
                  </p:txBody>
                </p:sp>
              </p:grpSp>
              <p:grpSp>
                <p:nvGrpSpPr>
                  <p:cNvPr id="91" name="Group 92"/>
                  <p:cNvGrpSpPr>
                    <a:grpSpLocks/>
                  </p:cNvGrpSpPr>
                  <p:nvPr/>
                </p:nvGrpSpPr>
                <p:grpSpPr bwMode="auto">
                  <a:xfrm rot="4068615">
                    <a:off x="2203" y="1728"/>
                    <a:ext cx="500" cy="226"/>
                    <a:chOff x="500" y="1699"/>
                    <a:chExt cx="660" cy="284"/>
                  </a:xfrm>
                </p:grpSpPr>
                <p:sp>
                  <p:nvSpPr>
                    <p:cNvPr id="95" name="Freeform 93"/>
                    <p:cNvSpPr>
                      <a:spLocks/>
                    </p:cNvSpPr>
                    <p:nvPr/>
                  </p:nvSpPr>
                  <p:spPr bwMode="auto">
                    <a:xfrm>
                      <a:off x="500" y="1881"/>
                      <a:ext cx="408" cy="102"/>
                    </a:xfrm>
                    <a:custGeom>
                      <a:avLst/>
                      <a:gdLst>
                        <a:gd name="T0" fmla="*/ 0 w 408"/>
                        <a:gd name="T1" fmla="*/ 99 h 102"/>
                        <a:gd name="T2" fmla="*/ 44 w 408"/>
                        <a:gd name="T3" fmla="*/ 27 h 102"/>
                        <a:gd name="T4" fmla="*/ 118 w 408"/>
                        <a:gd name="T5" fmla="*/ 3 h 102"/>
                        <a:gd name="T6" fmla="*/ 192 w 408"/>
                        <a:gd name="T7" fmla="*/ 15 h 102"/>
                        <a:gd name="T8" fmla="*/ 280 w 408"/>
                        <a:gd name="T9" fmla="*/ 91 h 102"/>
                        <a:gd name="T10" fmla="*/ 360 w 408"/>
                        <a:gd name="T11" fmla="*/ 79 h 102"/>
                        <a:gd name="T12" fmla="*/ 408 w 408"/>
                        <a:gd name="T13" fmla="*/ 10 h 102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408"/>
                        <a:gd name="T22" fmla="*/ 0 h 102"/>
                        <a:gd name="T23" fmla="*/ 408 w 408"/>
                        <a:gd name="T24" fmla="*/ 102 h 102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408" h="102">
                          <a:moveTo>
                            <a:pt x="0" y="99"/>
                          </a:moveTo>
                          <a:cubicBezTo>
                            <a:pt x="7" y="87"/>
                            <a:pt x="24" y="43"/>
                            <a:pt x="44" y="27"/>
                          </a:cubicBezTo>
                          <a:cubicBezTo>
                            <a:pt x="64" y="11"/>
                            <a:pt x="93" y="5"/>
                            <a:pt x="118" y="3"/>
                          </a:cubicBezTo>
                          <a:cubicBezTo>
                            <a:pt x="143" y="1"/>
                            <a:pt x="165" y="0"/>
                            <a:pt x="192" y="15"/>
                          </a:cubicBezTo>
                          <a:cubicBezTo>
                            <a:pt x="219" y="30"/>
                            <a:pt x="252" y="80"/>
                            <a:pt x="280" y="91"/>
                          </a:cubicBezTo>
                          <a:cubicBezTo>
                            <a:pt x="308" y="102"/>
                            <a:pt x="339" y="92"/>
                            <a:pt x="360" y="79"/>
                          </a:cubicBezTo>
                          <a:cubicBezTo>
                            <a:pt x="381" y="66"/>
                            <a:pt x="398" y="25"/>
                            <a:pt x="408" y="10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>
                      <a:defPPr>
                        <a:defRPr lang="ru-RU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9pPr>
                    </a:lstStyle>
                    <a:p>
                      <a:pPr eaLnBrk="1" hangingPunct="1"/>
                      <a:endParaRPr lang="ru-RU" altLang="ru-RU"/>
                    </a:p>
                  </p:txBody>
                </p:sp>
                <p:sp>
                  <p:nvSpPr>
                    <p:cNvPr id="96" name="Freeform 94"/>
                    <p:cNvSpPr>
                      <a:spLocks/>
                    </p:cNvSpPr>
                    <p:nvPr/>
                  </p:nvSpPr>
                  <p:spPr bwMode="auto">
                    <a:xfrm>
                      <a:off x="636" y="1779"/>
                      <a:ext cx="400" cy="126"/>
                    </a:xfrm>
                    <a:custGeom>
                      <a:avLst/>
                      <a:gdLst>
                        <a:gd name="T0" fmla="*/ 0 w 400"/>
                        <a:gd name="T1" fmla="*/ 97 h 126"/>
                        <a:gd name="T2" fmla="*/ 48 w 400"/>
                        <a:gd name="T3" fmla="*/ 25 h 126"/>
                        <a:gd name="T4" fmla="*/ 134 w 400"/>
                        <a:gd name="T5" fmla="*/ 0 h 126"/>
                        <a:gd name="T6" fmla="*/ 205 w 400"/>
                        <a:gd name="T7" fmla="*/ 23 h 126"/>
                        <a:gd name="T8" fmla="*/ 281 w 400"/>
                        <a:gd name="T9" fmla="*/ 112 h 126"/>
                        <a:gd name="T10" fmla="*/ 364 w 400"/>
                        <a:gd name="T11" fmla="*/ 105 h 126"/>
                        <a:gd name="T12" fmla="*/ 400 w 400"/>
                        <a:gd name="T13" fmla="*/ 37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400"/>
                        <a:gd name="T22" fmla="*/ 0 h 126"/>
                        <a:gd name="T23" fmla="*/ 400 w 400"/>
                        <a:gd name="T24" fmla="*/ 126 h 12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>
                      <a:defPPr>
                        <a:defRPr lang="ru-RU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9pPr>
                    </a:lstStyle>
                    <a:p>
                      <a:pPr eaLnBrk="1" hangingPunct="1"/>
                      <a:endParaRPr lang="ru-RU" altLang="ru-RU"/>
                    </a:p>
                  </p:txBody>
                </p:sp>
                <p:sp>
                  <p:nvSpPr>
                    <p:cNvPr id="97" name="Freeform 95"/>
                    <p:cNvSpPr>
                      <a:spLocks/>
                    </p:cNvSpPr>
                    <p:nvPr/>
                  </p:nvSpPr>
                  <p:spPr bwMode="auto">
                    <a:xfrm rot="434215">
                      <a:off x="760" y="1699"/>
                      <a:ext cx="400" cy="126"/>
                    </a:xfrm>
                    <a:custGeom>
                      <a:avLst/>
                      <a:gdLst>
                        <a:gd name="T0" fmla="*/ 0 w 400"/>
                        <a:gd name="T1" fmla="*/ 97 h 126"/>
                        <a:gd name="T2" fmla="*/ 48 w 400"/>
                        <a:gd name="T3" fmla="*/ 25 h 126"/>
                        <a:gd name="T4" fmla="*/ 134 w 400"/>
                        <a:gd name="T5" fmla="*/ 0 h 126"/>
                        <a:gd name="T6" fmla="*/ 205 w 400"/>
                        <a:gd name="T7" fmla="*/ 23 h 126"/>
                        <a:gd name="T8" fmla="*/ 281 w 400"/>
                        <a:gd name="T9" fmla="*/ 112 h 126"/>
                        <a:gd name="T10" fmla="*/ 364 w 400"/>
                        <a:gd name="T11" fmla="*/ 105 h 126"/>
                        <a:gd name="T12" fmla="*/ 400 w 400"/>
                        <a:gd name="T13" fmla="*/ 37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400"/>
                        <a:gd name="T22" fmla="*/ 0 h 126"/>
                        <a:gd name="T23" fmla="*/ 400 w 400"/>
                        <a:gd name="T24" fmla="*/ 126 h 12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>
                      <a:defPPr>
                        <a:defRPr lang="ru-RU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9pPr>
                    </a:lstStyle>
                    <a:p>
                      <a:pPr eaLnBrk="1" hangingPunct="1"/>
                      <a:endParaRPr lang="ru-RU" altLang="ru-RU"/>
                    </a:p>
                  </p:txBody>
                </p:sp>
              </p:grpSp>
              <p:sp>
                <p:nvSpPr>
                  <p:cNvPr id="92" name="Freeform 96"/>
                  <p:cNvSpPr>
                    <a:spLocks/>
                  </p:cNvSpPr>
                  <p:nvPr/>
                </p:nvSpPr>
                <p:spPr bwMode="auto">
                  <a:xfrm rot="5135648">
                    <a:off x="2576" y="2029"/>
                    <a:ext cx="303" cy="100"/>
                  </a:xfrm>
                  <a:custGeom>
                    <a:avLst/>
                    <a:gdLst>
                      <a:gd name="T0" fmla="*/ 0 w 400"/>
                      <a:gd name="T1" fmla="*/ 97 h 126"/>
                      <a:gd name="T2" fmla="*/ 48 w 400"/>
                      <a:gd name="T3" fmla="*/ 25 h 126"/>
                      <a:gd name="T4" fmla="*/ 134 w 400"/>
                      <a:gd name="T5" fmla="*/ 0 h 126"/>
                      <a:gd name="T6" fmla="*/ 205 w 400"/>
                      <a:gd name="T7" fmla="*/ 23 h 126"/>
                      <a:gd name="T8" fmla="*/ 281 w 400"/>
                      <a:gd name="T9" fmla="*/ 112 h 126"/>
                      <a:gd name="T10" fmla="*/ 364 w 400"/>
                      <a:gd name="T11" fmla="*/ 105 h 126"/>
                      <a:gd name="T12" fmla="*/ 400 w 400"/>
                      <a:gd name="T13" fmla="*/ 37 h 12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400"/>
                      <a:gd name="T22" fmla="*/ 0 h 126"/>
                      <a:gd name="T23" fmla="*/ 400 w 400"/>
                      <a:gd name="T24" fmla="*/ 126 h 12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400" h="126">
                        <a:moveTo>
                          <a:pt x="0" y="97"/>
                        </a:moveTo>
                        <a:cubicBezTo>
                          <a:pt x="8" y="85"/>
                          <a:pt x="26" y="41"/>
                          <a:pt x="48" y="25"/>
                        </a:cubicBezTo>
                        <a:cubicBezTo>
                          <a:pt x="70" y="9"/>
                          <a:pt x="108" y="0"/>
                          <a:pt x="134" y="0"/>
                        </a:cubicBezTo>
                        <a:cubicBezTo>
                          <a:pt x="160" y="0"/>
                          <a:pt x="181" y="4"/>
                          <a:pt x="205" y="23"/>
                        </a:cubicBezTo>
                        <a:cubicBezTo>
                          <a:pt x="230" y="42"/>
                          <a:pt x="255" y="98"/>
                          <a:pt x="281" y="112"/>
                        </a:cubicBezTo>
                        <a:cubicBezTo>
                          <a:pt x="307" y="126"/>
                          <a:pt x="344" y="117"/>
                          <a:pt x="364" y="105"/>
                        </a:cubicBezTo>
                        <a:cubicBezTo>
                          <a:pt x="384" y="93"/>
                          <a:pt x="393" y="51"/>
                          <a:pt x="400" y="37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>
                    <a:defPPr>
                      <a:defRPr lang="ru-RU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9pPr>
                  </a:lstStyle>
                  <a:p>
                    <a:pPr eaLnBrk="1" hangingPunct="1"/>
                    <a:endParaRPr lang="ru-RU" altLang="ru-RU"/>
                  </a:p>
                </p:txBody>
              </p:sp>
              <p:sp>
                <p:nvSpPr>
                  <p:cNvPr id="93" name="Freeform 97"/>
                  <p:cNvSpPr>
                    <a:spLocks/>
                  </p:cNvSpPr>
                  <p:nvPr/>
                </p:nvSpPr>
                <p:spPr bwMode="auto">
                  <a:xfrm>
                    <a:off x="2706" y="2014"/>
                    <a:ext cx="145" cy="221"/>
                  </a:xfrm>
                  <a:custGeom>
                    <a:avLst/>
                    <a:gdLst>
                      <a:gd name="T0" fmla="*/ 72 w 145"/>
                      <a:gd name="T1" fmla="*/ 0 h 221"/>
                      <a:gd name="T2" fmla="*/ 127 w 145"/>
                      <a:gd name="T3" fmla="*/ 39 h 221"/>
                      <a:gd name="T4" fmla="*/ 144 w 145"/>
                      <a:gd name="T5" fmla="*/ 106 h 221"/>
                      <a:gd name="T6" fmla="*/ 123 w 145"/>
                      <a:gd name="T7" fmla="*/ 158 h 221"/>
                      <a:gd name="T8" fmla="*/ 50 w 145"/>
                      <a:gd name="T9" fmla="*/ 212 h 221"/>
                      <a:gd name="T10" fmla="*/ 6 w 145"/>
                      <a:gd name="T11" fmla="*/ 214 h 221"/>
                      <a:gd name="T12" fmla="*/ 14 w 145"/>
                      <a:gd name="T13" fmla="*/ 218 h 221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145"/>
                      <a:gd name="T22" fmla="*/ 0 h 221"/>
                      <a:gd name="T23" fmla="*/ 145 w 145"/>
                      <a:gd name="T24" fmla="*/ 221 h 221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145" h="221">
                        <a:moveTo>
                          <a:pt x="72" y="0"/>
                        </a:moveTo>
                        <a:cubicBezTo>
                          <a:pt x="82" y="7"/>
                          <a:pt x="115" y="23"/>
                          <a:pt x="127" y="39"/>
                        </a:cubicBezTo>
                        <a:cubicBezTo>
                          <a:pt x="139" y="57"/>
                          <a:pt x="145" y="86"/>
                          <a:pt x="144" y="106"/>
                        </a:cubicBezTo>
                        <a:cubicBezTo>
                          <a:pt x="143" y="125"/>
                          <a:pt x="139" y="141"/>
                          <a:pt x="123" y="158"/>
                        </a:cubicBezTo>
                        <a:cubicBezTo>
                          <a:pt x="107" y="176"/>
                          <a:pt x="69" y="203"/>
                          <a:pt x="50" y="212"/>
                        </a:cubicBezTo>
                        <a:cubicBezTo>
                          <a:pt x="31" y="221"/>
                          <a:pt x="12" y="213"/>
                          <a:pt x="6" y="214"/>
                        </a:cubicBezTo>
                        <a:cubicBezTo>
                          <a:pt x="0" y="215"/>
                          <a:pt x="12" y="217"/>
                          <a:pt x="14" y="21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>
                    <a:defPPr>
                      <a:defRPr lang="ru-RU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9pPr>
                  </a:lstStyle>
                  <a:p>
                    <a:pPr eaLnBrk="1" hangingPunct="1"/>
                    <a:endParaRPr lang="ru-RU" altLang="ru-RU"/>
                  </a:p>
                </p:txBody>
              </p:sp>
              <p:sp>
                <p:nvSpPr>
                  <p:cNvPr id="94" name="Freeform 98"/>
                  <p:cNvSpPr>
                    <a:spLocks/>
                  </p:cNvSpPr>
                  <p:nvPr/>
                </p:nvSpPr>
                <p:spPr bwMode="auto">
                  <a:xfrm>
                    <a:off x="503" y="2112"/>
                    <a:ext cx="228" cy="142"/>
                  </a:xfrm>
                  <a:custGeom>
                    <a:avLst/>
                    <a:gdLst>
                      <a:gd name="T0" fmla="*/ 145 w 228"/>
                      <a:gd name="T1" fmla="*/ 96 h 142"/>
                      <a:gd name="T2" fmla="*/ 25 w 228"/>
                      <a:gd name="T3" fmla="*/ 136 h 142"/>
                      <a:gd name="T4" fmla="*/ 7 w 228"/>
                      <a:gd name="T5" fmla="*/ 61 h 142"/>
                      <a:gd name="T6" fmla="*/ 66 w 228"/>
                      <a:gd name="T7" fmla="*/ 53 h 142"/>
                      <a:gd name="T8" fmla="*/ 150 w 228"/>
                      <a:gd name="T9" fmla="*/ 88 h 142"/>
                      <a:gd name="T10" fmla="*/ 207 w 228"/>
                      <a:gd name="T11" fmla="*/ 60 h 142"/>
                      <a:gd name="T12" fmla="*/ 228 w 228"/>
                      <a:gd name="T13" fmla="*/ 0 h 142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228"/>
                      <a:gd name="T22" fmla="*/ 0 h 142"/>
                      <a:gd name="T23" fmla="*/ 228 w 228"/>
                      <a:gd name="T24" fmla="*/ 142 h 142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228" h="142">
                        <a:moveTo>
                          <a:pt x="145" y="96"/>
                        </a:moveTo>
                        <a:cubicBezTo>
                          <a:pt x="126" y="103"/>
                          <a:pt x="48" y="142"/>
                          <a:pt x="25" y="136"/>
                        </a:cubicBezTo>
                        <a:cubicBezTo>
                          <a:pt x="2" y="130"/>
                          <a:pt x="0" y="75"/>
                          <a:pt x="7" y="61"/>
                        </a:cubicBezTo>
                        <a:cubicBezTo>
                          <a:pt x="14" y="47"/>
                          <a:pt x="42" y="48"/>
                          <a:pt x="66" y="53"/>
                        </a:cubicBezTo>
                        <a:cubicBezTo>
                          <a:pt x="89" y="58"/>
                          <a:pt x="126" y="85"/>
                          <a:pt x="150" y="88"/>
                        </a:cubicBezTo>
                        <a:cubicBezTo>
                          <a:pt x="173" y="89"/>
                          <a:pt x="194" y="74"/>
                          <a:pt x="207" y="60"/>
                        </a:cubicBezTo>
                        <a:cubicBezTo>
                          <a:pt x="221" y="46"/>
                          <a:pt x="224" y="12"/>
                          <a:pt x="228" y="0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>
                    <a:defPPr>
                      <a:defRPr lang="ru-RU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9pPr>
                  </a:lstStyle>
                  <a:p>
                    <a:pPr eaLnBrk="1" hangingPunct="1"/>
                    <a:endParaRPr lang="ru-RU" altLang="ru-RU"/>
                  </a:p>
                </p:txBody>
              </p:sp>
            </p:grpSp>
          </p:grpSp>
        </p:grpSp>
        <p:grpSp>
          <p:nvGrpSpPr>
            <p:cNvPr id="9" name="Group 129"/>
            <p:cNvGrpSpPr>
              <a:grpSpLocks/>
            </p:cNvGrpSpPr>
            <p:nvPr/>
          </p:nvGrpSpPr>
          <p:grpSpPr bwMode="auto">
            <a:xfrm>
              <a:off x="689" y="2936"/>
              <a:ext cx="508" cy="509"/>
              <a:chOff x="4060" y="1421"/>
              <a:chExt cx="508" cy="509"/>
            </a:xfrm>
          </p:grpSpPr>
          <p:sp>
            <p:nvSpPr>
              <p:cNvPr id="72" name="Freeform 130"/>
              <p:cNvSpPr>
                <a:spLocks/>
              </p:cNvSpPr>
              <p:nvPr/>
            </p:nvSpPr>
            <p:spPr bwMode="auto">
              <a:xfrm>
                <a:off x="4060" y="1514"/>
                <a:ext cx="508" cy="416"/>
              </a:xfrm>
              <a:custGeom>
                <a:avLst/>
                <a:gdLst>
                  <a:gd name="T0" fmla="*/ 17 w 508"/>
                  <a:gd name="T1" fmla="*/ 112 h 416"/>
                  <a:gd name="T2" fmla="*/ 35 w 508"/>
                  <a:gd name="T3" fmla="*/ 265 h 416"/>
                  <a:gd name="T4" fmla="*/ 227 w 508"/>
                  <a:gd name="T5" fmla="*/ 400 h 416"/>
                  <a:gd name="T6" fmla="*/ 293 w 508"/>
                  <a:gd name="T7" fmla="*/ 361 h 416"/>
                  <a:gd name="T8" fmla="*/ 404 w 508"/>
                  <a:gd name="T9" fmla="*/ 358 h 416"/>
                  <a:gd name="T10" fmla="*/ 508 w 508"/>
                  <a:gd name="T11" fmla="*/ 140 h 416"/>
                  <a:gd name="T12" fmla="*/ 407 w 508"/>
                  <a:gd name="T13" fmla="*/ 22 h 416"/>
                  <a:gd name="T14" fmla="*/ 281 w 508"/>
                  <a:gd name="T15" fmla="*/ 10 h 416"/>
                  <a:gd name="T16" fmla="*/ 206 w 508"/>
                  <a:gd name="T17" fmla="*/ 43 h 416"/>
                  <a:gd name="T18" fmla="*/ 110 w 508"/>
                  <a:gd name="T19" fmla="*/ 19 h 416"/>
                  <a:gd name="T20" fmla="*/ 17 w 508"/>
                  <a:gd name="T21" fmla="*/ 112 h 41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08"/>
                  <a:gd name="T34" fmla="*/ 0 h 416"/>
                  <a:gd name="T35" fmla="*/ 508 w 508"/>
                  <a:gd name="T36" fmla="*/ 416 h 41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08" h="416">
                    <a:moveTo>
                      <a:pt x="17" y="112"/>
                    </a:moveTo>
                    <a:cubicBezTo>
                      <a:pt x="5" y="153"/>
                      <a:pt x="0" y="217"/>
                      <a:pt x="35" y="265"/>
                    </a:cubicBezTo>
                    <a:cubicBezTo>
                      <a:pt x="70" y="313"/>
                      <a:pt x="184" y="384"/>
                      <a:pt x="227" y="400"/>
                    </a:cubicBezTo>
                    <a:cubicBezTo>
                      <a:pt x="270" y="416"/>
                      <a:pt x="264" y="368"/>
                      <a:pt x="293" y="361"/>
                    </a:cubicBezTo>
                    <a:cubicBezTo>
                      <a:pt x="322" y="354"/>
                      <a:pt x="368" y="395"/>
                      <a:pt x="404" y="358"/>
                    </a:cubicBezTo>
                    <a:cubicBezTo>
                      <a:pt x="440" y="321"/>
                      <a:pt x="508" y="196"/>
                      <a:pt x="508" y="140"/>
                    </a:cubicBezTo>
                    <a:cubicBezTo>
                      <a:pt x="508" y="84"/>
                      <a:pt x="445" y="44"/>
                      <a:pt x="407" y="22"/>
                    </a:cubicBezTo>
                    <a:cubicBezTo>
                      <a:pt x="369" y="0"/>
                      <a:pt x="314" y="7"/>
                      <a:pt x="281" y="10"/>
                    </a:cubicBezTo>
                    <a:cubicBezTo>
                      <a:pt x="248" y="13"/>
                      <a:pt x="234" y="42"/>
                      <a:pt x="206" y="43"/>
                    </a:cubicBezTo>
                    <a:cubicBezTo>
                      <a:pt x="178" y="44"/>
                      <a:pt x="142" y="7"/>
                      <a:pt x="110" y="19"/>
                    </a:cubicBezTo>
                    <a:cubicBezTo>
                      <a:pt x="78" y="31"/>
                      <a:pt x="31" y="70"/>
                      <a:pt x="17" y="11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0000"/>
                  </a:gs>
                  <a:gs pos="100000">
                    <a:srgbClr val="FFCC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73" name="Freeform 131"/>
              <p:cNvSpPr>
                <a:spLocks/>
              </p:cNvSpPr>
              <p:nvPr/>
            </p:nvSpPr>
            <p:spPr bwMode="auto">
              <a:xfrm>
                <a:off x="4084" y="1567"/>
                <a:ext cx="296" cy="258"/>
              </a:xfrm>
              <a:custGeom>
                <a:avLst/>
                <a:gdLst>
                  <a:gd name="T0" fmla="*/ 188 w 288"/>
                  <a:gd name="T1" fmla="*/ 41 h 218"/>
                  <a:gd name="T2" fmla="*/ 44 w 288"/>
                  <a:gd name="T3" fmla="*/ 9 h 218"/>
                  <a:gd name="T4" fmla="*/ 4 w 288"/>
                  <a:gd name="T5" fmla="*/ 97 h 218"/>
                  <a:gd name="T6" fmla="*/ 68 w 288"/>
                  <a:gd name="T7" fmla="*/ 193 h 218"/>
                  <a:gd name="T8" fmla="*/ 252 w 288"/>
                  <a:gd name="T9" fmla="*/ 209 h 218"/>
                  <a:gd name="T10" fmla="*/ 284 w 288"/>
                  <a:gd name="T11" fmla="*/ 137 h 218"/>
                  <a:gd name="T12" fmla="*/ 188 w 288"/>
                  <a:gd name="T13" fmla="*/ 41 h 2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88"/>
                  <a:gd name="T22" fmla="*/ 0 h 218"/>
                  <a:gd name="T23" fmla="*/ 288 w 288"/>
                  <a:gd name="T24" fmla="*/ 218 h 21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88" h="218">
                    <a:moveTo>
                      <a:pt x="188" y="41"/>
                    </a:moveTo>
                    <a:cubicBezTo>
                      <a:pt x="148" y="20"/>
                      <a:pt x="75" y="0"/>
                      <a:pt x="44" y="9"/>
                    </a:cubicBezTo>
                    <a:cubicBezTo>
                      <a:pt x="13" y="18"/>
                      <a:pt x="0" y="66"/>
                      <a:pt x="4" y="97"/>
                    </a:cubicBezTo>
                    <a:cubicBezTo>
                      <a:pt x="8" y="128"/>
                      <a:pt x="27" y="174"/>
                      <a:pt x="68" y="193"/>
                    </a:cubicBezTo>
                    <a:cubicBezTo>
                      <a:pt x="109" y="212"/>
                      <a:pt x="216" y="218"/>
                      <a:pt x="252" y="209"/>
                    </a:cubicBezTo>
                    <a:cubicBezTo>
                      <a:pt x="288" y="200"/>
                      <a:pt x="288" y="162"/>
                      <a:pt x="284" y="137"/>
                    </a:cubicBezTo>
                    <a:cubicBezTo>
                      <a:pt x="280" y="112"/>
                      <a:pt x="228" y="62"/>
                      <a:pt x="188" y="4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0000"/>
                  </a:gs>
                  <a:gs pos="100000">
                    <a:srgbClr val="FF33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prstDash val="sysDot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74" name="Freeform 132"/>
              <p:cNvSpPr>
                <a:spLocks/>
              </p:cNvSpPr>
              <p:nvPr/>
            </p:nvSpPr>
            <p:spPr bwMode="auto">
              <a:xfrm>
                <a:off x="4179" y="1458"/>
                <a:ext cx="78" cy="102"/>
              </a:xfrm>
              <a:custGeom>
                <a:avLst/>
                <a:gdLst>
                  <a:gd name="T0" fmla="*/ 78 w 78"/>
                  <a:gd name="T1" fmla="*/ 102 h 102"/>
                  <a:gd name="T2" fmla="*/ 3 w 78"/>
                  <a:gd name="T3" fmla="*/ 63 h 102"/>
                  <a:gd name="T4" fmla="*/ 0 w 78"/>
                  <a:gd name="T5" fmla="*/ 0 h 102"/>
                  <a:gd name="T6" fmla="*/ 60 w 78"/>
                  <a:gd name="T7" fmla="*/ 45 h 102"/>
                  <a:gd name="T8" fmla="*/ 78 w 78"/>
                  <a:gd name="T9" fmla="*/ 102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"/>
                  <a:gd name="T16" fmla="*/ 0 h 102"/>
                  <a:gd name="T17" fmla="*/ 78 w 78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" h="102">
                    <a:moveTo>
                      <a:pt x="78" y="102"/>
                    </a:moveTo>
                    <a:lnTo>
                      <a:pt x="3" y="63"/>
                    </a:lnTo>
                    <a:lnTo>
                      <a:pt x="0" y="0"/>
                    </a:lnTo>
                    <a:lnTo>
                      <a:pt x="60" y="45"/>
                    </a:lnTo>
                    <a:lnTo>
                      <a:pt x="78" y="10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3B00"/>
                  </a:gs>
                  <a:gs pos="50000">
                    <a:srgbClr val="008000"/>
                  </a:gs>
                  <a:gs pos="100000">
                    <a:srgbClr val="003B00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75" name="Freeform 133"/>
              <p:cNvSpPr>
                <a:spLocks/>
              </p:cNvSpPr>
              <p:nvPr/>
            </p:nvSpPr>
            <p:spPr bwMode="auto">
              <a:xfrm>
                <a:off x="4218" y="1421"/>
                <a:ext cx="37" cy="127"/>
              </a:xfrm>
              <a:custGeom>
                <a:avLst/>
                <a:gdLst>
                  <a:gd name="T0" fmla="*/ 37 w 37"/>
                  <a:gd name="T1" fmla="*/ 127 h 127"/>
                  <a:gd name="T2" fmla="*/ 0 w 37"/>
                  <a:gd name="T3" fmla="*/ 46 h 127"/>
                  <a:gd name="T4" fmla="*/ 16 w 37"/>
                  <a:gd name="T5" fmla="*/ 0 h 127"/>
                  <a:gd name="T6" fmla="*/ 19 w 37"/>
                  <a:gd name="T7" fmla="*/ 32 h 127"/>
                  <a:gd name="T8" fmla="*/ 37 w 37"/>
                  <a:gd name="T9" fmla="*/ 127 h 1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7"/>
                  <a:gd name="T16" fmla="*/ 0 h 127"/>
                  <a:gd name="T17" fmla="*/ 37 w 37"/>
                  <a:gd name="T18" fmla="*/ 127 h 12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7" h="127">
                    <a:moveTo>
                      <a:pt x="37" y="127"/>
                    </a:moveTo>
                    <a:lnTo>
                      <a:pt x="0" y="46"/>
                    </a:lnTo>
                    <a:lnTo>
                      <a:pt x="16" y="0"/>
                    </a:lnTo>
                    <a:lnTo>
                      <a:pt x="19" y="32"/>
                    </a:lnTo>
                    <a:lnTo>
                      <a:pt x="37" y="12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3B00"/>
                  </a:gs>
                  <a:gs pos="50000">
                    <a:srgbClr val="008000"/>
                  </a:gs>
                  <a:gs pos="100000">
                    <a:srgbClr val="003B00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76" name="Freeform 134"/>
              <p:cNvSpPr>
                <a:spLocks/>
              </p:cNvSpPr>
              <p:nvPr/>
            </p:nvSpPr>
            <p:spPr bwMode="auto">
              <a:xfrm>
                <a:off x="4257" y="1435"/>
                <a:ext cx="39" cy="123"/>
              </a:xfrm>
              <a:custGeom>
                <a:avLst/>
                <a:gdLst>
                  <a:gd name="T0" fmla="*/ 0 w 39"/>
                  <a:gd name="T1" fmla="*/ 123 h 123"/>
                  <a:gd name="T2" fmla="*/ 12 w 39"/>
                  <a:gd name="T3" fmla="*/ 28 h 123"/>
                  <a:gd name="T4" fmla="*/ 35 w 39"/>
                  <a:gd name="T5" fmla="*/ 0 h 123"/>
                  <a:gd name="T6" fmla="*/ 39 w 39"/>
                  <a:gd name="T7" fmla="*/ 50 h 123"/>
                  <a:gd name="T8" fmla="*/ 0 w 39"/>
                  <a:gd name="T9" fmla="*/ 123 h 1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9"/>
                  <a:gd name="T16" fmla="*/ 0 h 123"/>
                  <a:gd name="T17" fmla="*/ 39 w 39"/>
                  <a:gd name="T18" fmla="*/ 123 h 12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9" h="123">
                    <a:moveTo>
                      <a:pt x="0" y="123"/>
                    </a:moveTo>
                    <a:lnTo>
                      <a:pt x="12" y="28"/>
                    </a:lnTo>
                    <a:lnTo>
                      <a:pt x="35" y="0"/>
                    </a:lnTo>
                    <a:lnTo>
                      <a:pt x="39" y="50"/>
                    </a:lnTo>
                    <a:lnTo>
                      <a:pt x="0" y="12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3B00"/>
                  </a:gs>
                  <a:gs pos="50000">
                    <a:srgbClr val="008000"/>
                  </a:gs>
                  <a:gs pos="100000">
                    <a:srgbClr val="003B00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77" name="Freeform 135"/>
              <p:cNvSpPr>
                <a:spLocks/>
              </p:cNvSpPr>
              <p:nvPr/>
            </p:nvSpPr>
            <p:spPr bwMode="auto">
              <a:xfrm>
                <a:off x="4260" y="1444"/>
                <a:ext cx="84" cy="116"/>
              </a:xfrm>
              <a:custGeom>
                <a:avLst/>
                <a:gdLst>
                  <a:gd name="T0" fmla="*/ 0 w 84"/>
                  <a:gd name="T1" fmla="*/ 116 h 116"/>
                  <a:gd name="T2" fmla="*/ 40 w 84"/>
                  <a:gd name="T3" fmla="*/ 27 h 116"/>
                  <a:gd name="T4" fmla="*/ 78 w 84"/>
                  <a:gd name="T5" fmla="*/ 0 h 116"/>
                  <a:gd name="T6" fmla="*/ 84 w 84"/>
                  <a:gd name="T7" fmla="*/ 49 h 116"/>
                  <a:gd name="T8" fmla="*/ 0 w 84"/>
                  <a:gd name="T9" fmla="*/ 116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"/>
                  <a:gd name="T16" fmla="*/ 0 h 116"/>
                  <a:gd name="T17" fmla="*/ 84 w 84"/>
                  <a:gd name="T18" fmla="*/ 116 h 1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" h="116">
                    <a:moveTo>
                      <a:pt x="0" y="116"/>
                    </a:moveTo>
                    <a:lnTo>
                      <a:pt x="40" y="27"/>
                    </a:lnTo>
                    <a:lnTo>
                      <a:pt x="78" y="0"/>
                    </a:lnTo>
                    <a:lnTo>
                      <a:pt x="84" y="49"/>
                    </a:lnTo>
                    <a:lnTo>
                      <a:pt x="0" y="11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3B00"/>
                  </a:gs>
                  <a:gs pos="50000">
                    <a:srgbClr val="008000"/>
                  </a:gs>
                  <a:gs pos="100000">
                    <a:srgbClr val="003B00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78" name="Freeform 136"/>
              <p:cNvSpPr>
                <a:spLocks/>
              </p:cNvSpPr>
              <p:nvPr/>
            </p:nvSpPr>
            <p:spPr bwMode="auto">
              <a:xfrm>
                <a:off x="4338" y="1875"/>
                <a:ext cx="36" cy="18"/>
              </a:xfrm>
              <a:custGeom>
                <a:avLst/>
                <a:gdLst>
                  <a:gd name="T0" fmla="*/ 0 w 36"/>
                  <a:gd name="T1" fmla="*/ 9 h 18"/>
                  <a:gd name="T2" fmla="*/ 21 w 36"/>
                  <a:gd name="T3" fmla="*/ 18 h 18"/>
                  <a:gd name="T4" fmla="*/ 36 w 36"/>
                  <a:gd name="T5" fmla="*/ 0 h 18"/>
                  <a:gd name="T6" fmla="*/ 0 w 36"/>
                  <a:gd name="T7" fmla="*/ 9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6"/>
                  <a:gd name="T13" fmla="*/ 0 h 18"/>
                  <a:gd name="T14" fmla="*/ 36 w 36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6" h="18">
                    <a:moveTo>
                      <a:pt x="0" y="9"/>
                    </a:moveTo>
                    <a:lnTo>
                      <a:pt x="21" y="18"/>
                    </a:lnTo>
                    <a:lnTo>
                      <a:pt x="36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</p:grpSp>
        <p:grpSp>
          <p:nvGrpSpPr>
            <p:cNvPr id="10" name="Group 145"/>
            <p:cNvGrpSpPr>
              <a:grpSpLocks/>
            </p:cNvGrpSpPr>
            <p:nvPr/>
          </p:nvGrpSpPr>
          <p:grpSpPr bwMode="auto">
            <a:xfrm flipH="1">
              <a:off x="1529" y="2920"/>
              <a:ext cx="508" cy="509"/>
              <a:chOff x="4060" y="1421"/>
              <a:chExt cx="508" cy="509"/>
            </a:xfrm>
          </p:grpSpPr>
          <p:sp>
            <p:nvSpPr>
              <p:cNvPr id="65" name="Freeform 146"/>
              <p:cNvSpPr>
                <a:spLocks/>
              </p:cNvSpPr>
              <p:nvPr/>
            </p:nvSpPr>
            <p:spPr bwMode="auto">
              <a:xfrm>
                <a:off x="4060" y="1514"/>
                <a:ext cx="508" cy="416"/>
              </a:xfrm>
              <a:custGeom>
                <a:avLst/>
                <a:gdLst>
                  <a:gd name="T0" fmla="*/ 17 w 508"/>
                  <a:gd name="T1" fmla="*/ 112 h 416"/>
                  <a:gd name="T2" fmla="*/ 35 w 508"/>
                  <a:gd name="T3" fmla="*/ 265 h 416"/>
                  <a:gd name="T4" fmla="*/ 227 w 508"/>
                  <a:gd name="T5" fmla="*/ 400 h 416"/>
                  <a:gd name="T6" fmla="*/ 293 w 508"/>
                  <a:gd name="T7" fmla="*/ 361 h 416"/>
                  <a:gd name="T8" fmla="*/ 404 w 508"/>
                  <a:gd name="T9" fmla="*/ 358 h 416"/>
                  <a:gd name="T10" fmla="*/ 508 w 508"/>
                  <a:gd name="T11" fmla="*/ 140 h 416"/>
                  <a:gd name="T12" fmla="*/ 407 w 508"/>
                  <a:gd name="T13" fmla="*/ 22 h 416"/>
                  <a:gd name="T14" fmla="*/ 281 w 508"/>
                  <a:gd name="T15" fmla="*/ 10 h 416"/>
                  <a:gd name="T16" fmla="*/ 206 w 508"/>
                  <a:gd name="T17" fmla="*/ 43 h 416"/>
                  <a:gd name="T18" fmla="*/ 110 w 508"/>
                  <a:gd name="T19" fmla="*/ 19 h 416"/>
                  <a:gd name="T20" fmla="*/ 17 w 508"/>
                  <a:gd name="T21" fmla="*/ 112 h 41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08"/>
                  <a:gd name="T34" fmla="*/ 0 h 416"/>
                  <a:gd name="T35" fmla="*/ 508 w 508"/>
                  <a:gd name="T36" fmla="*/ 416 h 41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08" h="416">
                    <a:moveTo>
                      <a:pt x="17" y="112"/>
                    </a:moveTo>
                    <a:cubicBezTo>
                      <a:pt x="5" y="153"/>
                      <a:pt x="0" y="217"/>
                      <a:pt x="35" y="265"/>
                    </a:cubicBezTo>
                    <a:cubicBezTo>
                      <a:pt x="70" y="313"/>
                      <a:pt x="184" y="384"/>
                      <a:pt x="227" y="400"/>
                    </a:cubicBezTo>
                    <a:cubicBezTo>
                      <a:pt x="270" y="416"/>
                      <a:pt x="264" y="368"/>
                      <a:pt x="293" y="361"/>
                    </a:cubicBezTo>
                    <a:cubicBezTo>
                      <a:pt x="322" y="354"/>
                      <a:pt x="368" y="395"/>
                      <a:pt x="404" y="358"/>
                    </a:cubicBezTo>
                    <a:cubicBezTo>
                      <a:pt x="440" y="321"/>
                      <a:pt x="508" y="196"/>
                      <a:pt x="508" y="140"/>
                    </a:cubicBezTo>
                    <a:cubicBezTo>
                      <a:pt x="508" y="84"/>
                      <a:pt x="445" y="44"/>
                      <a:pt x="407" y="22"/>
                    </a:cubicBezTo>
                    <a:cubicBezTo>
                      <a:pt x="369" y="0"/>
                      <a:pt x="314" y="7"/>
                      <a:pt x="281" y="10"/>
                    </a:cubicBezTo>
                    <a:cubicBezTo>
                      <a:pt x="248" y="13"/>
                      <a:pt x="234" y="42"/>
                      <a:pt x="206" y="43"/>
                    </a:cubicBezTo>
                    <a:cubicBezTo>
                      <a:pt x="178" y="44"/>
                      <a:pt x="142" y="7"/>
                      <a:pt x="110" y="19"/>
                    </a:cubicBezTo>
                    <a:cubicBezTo>
                      <a:pt x="78" y="31"/>
                      <a:pt x="31" y="70"/>
                      <a:pt x="17" y="11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0000"/>
                  </a:gs>
                  <a:gs pos="100000">
                    <a:srgbClr val="FFCC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66" name="Freeform 147"/>
              <p:cNvSpPr>
                <a:spLocks/>
              </p:cNvSpPr>
              <p:nvPr/>
            </p:nvSpPr>
            <p:spPr bwMode="auto">
              <a:xfrm>
                <a:off x="4084" y="1567"/>
                <a:ext cx="296" cy="258"/>
              </a:xfrm>
              <a:custGeom>
                <a:avLst/>
                <a:gdLst>
                  <a:gd name="T0" fmla="*/ 188 w 288"/>
                  <a:gd name="T1" fmla="*/ 41 h 218"/>
                  <a:gd name="T2" fmla="*/ 44 w 288"/>
                  <a:gd name="T3" fmla="*/ 9 h 218"/>
                  <a:gd name="T4" fmla="*/ 4 w 288"/>
                  <a:gd name="T5" fmla="*/ 97 h 218"/>
                  <a:gd name="T6" fmla="*/ 68 w 288"/>
                  <a:gd name="T7" fmla="*/ 193 h 218"/>
                  <a:gd name="T8" fmla="*/ 252 w 288"/>
                  <a:gd name="T9" fmla="*/ 209 h 218"/>
                  <a:gd name="T10" fmla="*/ 284 w 288"/>
                  <a:gd name="T11" fmla="*/ 137 h 218"/>
                  <a:gd name="T12" fmla="*/ 188 w 288"/>
                  <a:gd name="T13" fmla="*/ 41 h 2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88"/>
                  <a:gd name="T22" fmla="*/ 0 h 218"/>
                  <a:gd name="T23" fmla="*/ 288 w 288"/>
                  <a:gd name="T24" fmla="*/ 218 h 21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88" h="218">
                    <a:moveTo>
                      <a:pt x="188" y="41"/>
                    </a:moveTo>
                    <a:cubicBezTo>
                      <a:pt x="148" y="20"/>
                      <a:pt x="75" y="0"/>
                      <a:pt x="44" y="9"/>
                    </a:cubicBezTo>
                    <a:cubicBezTo>
                      <a:pt x="13" y="18"/>
                      <a:pt x="0" y="66"/>
                      <a:pt x="4" y="97"/>
                    </a:cubicBezTo>
                    <a:cubicBezTo>
                      <a:pt x="8" y="128"/>
                      <a:pt x="27" y="174"/>
                      <a:pt x="68" y="193"/>
                    </a:cubicBezTo>
                    <a:cubicBezTo>
                      <a:pt x="109" y="212"/>
                      <a:pt x="216" y="218"/>
                      <a:pt x="252" y="209"/>
                    </a:cubicBezTo>
                    <a:cubicBezTo>
                      <a:pt x="288" y="200"/>
                      <a:pt x="288" y="162"/>
                      <a:pt x="284" y="137"/>
                    </a:cubicBezTo>
                    <a:cubicBezTo>
                      <a:pt x="280" y="112"/>
                      <a:pt x="228" y="62"/>
                      <a:pt x="188" y="4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0000"/>
                  </a:gs>
                  <a:gs pos="100000">
                    <a:srgbClr val="FF33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prstDash val="sysDot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67" name="Freeform 148"/>
              <p:cNvSpPr>
                <a:spLocks/>
              </p:cNvSpPr>
              <p:nvPr/>
            </p:nvSpPr>
            <p:spPr bwMode="auto">
              <a:xfrm>
                <a:off x="4179" y="1458"/>
                <a:ext cx="78" cy="102"/>
              </a:xfrm>
              <a:custGeom>
                <a:avLst/>
                <a:gdLst>
                  <a:gd name="T0" fmla="*/ 78 w 78"/>
                  <a:gd name="T1" fmla="*/ 102 h 102"/>
                  <a:gd name="T2" fmla="*/ 3 w 78"/>
                  <a:gd name="T3" fmla="*/ 63 h 102"/>
                  <a:gd name="T4" fmla="*/ 0 w 78"/>
                  <a:gd name="T5" fmla="*/ 0 h 102"/>
                  <a:gd name="T6" fmla="*/ 60 w 78"/>
                  <a:gd name="T7" fmla="*/ 45 h 102"/>
                  <a:gd name="T8" fmla="*/ 78 w 78"/>
                  <a:gd name="T9" fmla="*/ 102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"/>
                  <a:gd name="T16" fmla="*/ 0 h 102"/>
                  <a:gd name="T17" fmla="*/ 78 w 78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" h="102">
                    <a:moveTo>
                      <a:pt x="78" y="102"/>
                    </a:moveTo>
                    <a:lnTo>
                      <a:pt x="3" y="63"/>
                    </a:lnTo>
                    <a:lnTo>
                      <a:pt x="0" y="0"/>
                    </a:lnTo>
                    <a:lnTo>
                      <a:pt x="60" y="45"/>
                    </a:lnTo>
                    <a:lnTo>
                      <a:pt x="78" y="10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3B00"/>
                  </a:gs>
                  <a:gs pos="50000">
                    <a:srgbClr val="008000"/>
                  </a:gs>
                  <a:gs pos="100000">
                    <a:srgbClr val="003B00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68" name="Freeform 149"/>
              <p:cNvSpPr>
                <a:spLocks/>
              </p:cNvSpPr>
              <p:nvPr/>
            </p:nvSpPr>
            <p:spPr bwMode="auto">
              <a:xfrm>
                <a:off x="4218" y="1421"/>
                <a:ext cx="37" cy="127"/>
              </a:xfrm>
              <a:custGeom>
                <a:avLst/>
                <a:gdLst>
                  <a:gd name="T0" fmla="*/ 37 w 37"/>
                  <a:gd name="T1" fmla="*/ 127 h 127"/>
                  <a:gd name="T2" fmla="*/ 0 w 37"/>
                  <a:gd name="T3" fmla="*/ 46 h 127"/>
                  <a:gd name="T4" fmla="*/ 16 w 37"/>
                  <a:gd name="T5" fmla="*/ 0 h 127"/>
                  <a:gd name="T6" fmla="*/ 19 w 37"/>
                  <a:gd name="T7" fmla="*/ 32 h 127"/>
                  <a:gd name="T8" fmla="*/ 37 w 37"/>
                  <a:gd name="T9" fmla="*/ 127 h 1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7"/>
                  <a:gd name="T16" fmla="*/ 0 h 127"/>
                  <a:gd name="T17" fmla="*/ 37 w 37"/>
                  <a:gd name="T18" fmla="*/ 127 h 12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7" h="127">
                    <a:moveTo>
                      <a:pt x="37" y="127"/>
                    </a:moveTo>
                    <a:lnTo>
                      <a:pt x="0" y="46"/>
                    </a:lnTo>
                    <a:lnTo>
                      <a:pt x="16" y="0"/>
                    </a:lnTo>
                    <a:lnTo>
                      <a:pt x="19" y="32"/>
                    </a:lnTo>
                    <a:lnTo>
                      <a:pt x="37" y="12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3B00"/>
                  </a:gs>
                  <a:gs pos="50000">
                    <a:srgbClr val="008000"/>
                  </a:gs>
                  <a:gs pos="100000">
                    <a:srgbClr val="003B00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69" name="Freeform 150"/>
              <p:cNvSpPr>
                <a:spLocks/>
              </p:cNvSpPr>
              <p:nvPr/>
            </p:nvSpPr>
            <p:spPr bwMode="auto">
              <a:xfrm>
                <a:off x="4257" y="1435"/>
                <a:ext cx="39" cy="123"/>
              </a:xfrm>
              <a:custGeom>
                <a:avLst/>
                <a:gdLst>
                  <a:gd name="T0" fmla="*/ 0 w 39"/>
                  <a:gd name="T1" fmla="*/ 123 h 123"/>
                  <a:gd name="T2" fmla="*/ 12 w 39"/>
                  <a:gd name="T3" fmla="*/ 28 h 123"/>
                  <a:gd name="T4" fmla="*/ 35 w 39"/>
                  <a:gd name="T5" fmla="*/ 0 h 123"/>
                  <a:gd name="T6" fmla="*/ 39 w 39"/>
                  <a:gd name="T7" fmla="*/ 50 h 123"/>
                  <a:gd name="T8" fmla="*/ 0 w 39"/>
                  <a:gd name="T9" fmla="*/ 123 h 1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9"/>
                  <a:gd name="T16" fmla="*/ 0 h 123"/>
                  <a:gd name="T17" fmla="*/ 39 w 39"/>
                  <a:gd name="T18" fmla="*/ 123 h 12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9" h="123">
                    <a:moveTo>
                      <a:pt x="0" y="123"/>
                    </a:moveTo>
                    <a:lnTo>
                      <a:pt x="12" y="28"/>
                    </a:lnTo>
                    <a:lnTo>
                      <a:pt x="35" y="0"/>
                    </a:lnTo>
                    <a:lnTo>
                      <a:pt x="39" y="50"/>
                    </a:lnTo>
                    <a:lnTo>
                      <a:pt x="0" y="12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3B00"/>
                  </a:gs>
                  <a:gs pos="50000">
                    <a:srgbClr val="008000"/>
                  </a:gs>
                  <a:gs pos="100000">
                    <a:srgbClr val="003B00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70" name="Freeform 151"/>
              <p:cNvSpPr>
                <a:spLocks/>
              </p:cNvSpPr>
              <p:nvPr/>
            </p:nvSpPr>
            <p:spPr bwMode="auto">
              <a:xfrm>
                <a:off x="4260" y="1444"/>
                <a:ext cx="84" cy="116"/>
              </a:xfrm>
              <a:custGeom>
                <a:avLst/>
                <a:gdLst>
                  <a:gd name="T0" fmla="*/ 0 w 84"/>
                  <a:gd name="T1" fmla="*/ 116 h 116"/>
                  <a:gd name="T2" fmla="*/ 40 w 84"/>
                  <a:gd name="T3" fmla="*/ 27 h 116"/>
                  <a:gd name="T4" fmla="*/ 78 w 84"/>
                  <a:gd name="T5" fmla="*/ 0 h 116"/>
                  <a:gd name="T6" fmla="*/ 84 w 84"/>
                  <a:gd name="T7" fmla="*/ 49 h 116"/>
                  <a:gd name="T8" fmla="*/ 0 w 84"/>
                  <a:gd name="T9" fmla="*/ 116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"/>
                  <a:gd name="T16" fmla="*/ 0 h 116"/>
                  <a:gd name="T17" fmla="*/ 84 w 84"/>
                  <a:gd name="T18" fmla="*/ 116 h 1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" h="116">
                    <a:moveTo>
                      <a:pt x="0" y="116"/>
                    </a:moveTo>
                    <a:lnTo>
                      <a:pt x="40" y="27"/>
                    </a:lnTo>
                    <a:lnTo>
                      <a:pt x="78" y="0"/>
                    </a:lnTo>
                    <a:lnTo>
                      <a:pt x="84" y="49"/>
                    </a:lnTo>
                    <a:lnTo>
                      <a:pt x="0" y="11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3B00"/>
                  </a:gs>
                  <a:gs pos="50000">
                    <a:srgbClr val="008000"/>
                  </a:gs>
                  <a:gs pos="100000">
                    <a:srgbClr val="003B00"/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71" name="Freeform 152"/>
              <p:cNvSpPr>
                <a:spLocks/>
              </p:cNvSpPr>
              <p:nvPr/>
            </p:nvSpPr>
            <p:spPr bwMode="auto">
              <a:xfrm>
                <a:off x="4338" y="1875"/>
                <a:ext cx="36" cy="18"/>
              </a:xfrm>
              <a:custGeom>
                <a:avLst/>
                <a:gdLst>
                  <a:gd name="T0" fmla="*/ 0 w 36"/>
                  <a:gd name="T1" fmla="*/ 9 h 18"/>
                  <a:gd name="T2" fmla="*/ 21 w 36"/>
                  <a:gd name="T3" fmla="*/ 18 h 18"/>
                  <a:gd name="T4" fmla="*/ 36 w 36"/>
                  <a:gd name="T5" fmla="*/ 0 h 18"/>
                  <a:gd name="T6" fmla="*/ 0 w 36"/>
                  <a:gd name="T7" fmla="*/ 9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6"/>
                  <a:gd name="T13" fmla="*/ 0 h 18"/>
                  <a:gd name="T14" fmla="*/ 36 w 36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6" h="18">
                    <a:moveTo>
                      <a:pt x="0" y="9"/>
                    </a:moveTo>
                    <a:lnTo>
                      <a:pt x="21" y="18"/>
                    </a:lnTo>
                    <a:lnTo>
                      <a:pt x="36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</p:grpSp>
        <p:grpSp>
          <p:nvGrpSpPr>
            <p:cNvPr id="11" name="Group 245"/>
            <p:cNvGrpSpPr>
              <a:grpSpLocks/>
            </p:cNvGrpSpPr>
            <p:nvPr/>
          </p:nvGrpSpPr>
          <p:grpSpPr bwMode="auto">
            <a:xfrm rot="2346269">
              <a:off x="533" y="3695"/>
              <a:ext cx="693" cy="524"/>
              <a:chOff x="3173" y="2637"/>
              <a:chExt cx="693" cy="524"/>
            </a:xfrm>
          </p:grpSpPr>
          <p:grpSp>
            <p:nvGrpSpPr>
              <p:cNvPr id="51" name="Group 234"/>
              <p:cNvGrpSpPr>
                <a:grpSpLocks/>
              </p:cNvGrpSpPr>
              <p:nvPr/>
            </p:nvGrpSpPr>
            <p:grpSpPr bwMode="auto">
              <a:xfrm rot="2234714" flipV="1">
                <a:off x="3173" y="2637"/>
                <a:ext cx="416" cy="252"/>
                <a:chOff x="2509" y="1584"/>
                <a:chExt cx="416" cy="252"/>
              </a:xfrm>
            </p:grpSpPr>
            <p:sp>
              <p:nvSpPr>
                <p:cNvPr id="55" name="Freeform 235"/>
                <p:cNvSpPr>
                  <a:spLocks/>
                </p:cNvSpPr>
                <p:nvPr/>
              </p:nvSpPr>
              <p:spPr bwMode="auto">
                <a:xfrm rot="-4049421">
                  <a:off x="2757" y="1560"/>
                  <a:ext cx="144" cy="192"/>
                </a:xfrm>
                <a:custGeom>
                  <a:avLst/>
                  <a:gdLst>
                    <a:gd name="T0" fmla="*/ 0 w 144"/>
                    <a:gd name="T1" fmla="*/ 192 h 192"/>
                    <a:gd name="T2" fmla="*/ 48 w 144"/>
                    <a:gd name="T3" fmla="*/ 48 h 192"/>
                    <a:gd name="T4" fmla="*/ 144 w 144"/>
                    <a:gd name="T5" fmla="*/ 0 h 192"/>
                    <a:gd name="T6" fmla="*/ 0 60000 65536"/>
                    <a:gd name="T7" fmla="*/ 0 60000 65536"/>
                    <a:gd name="T8" fmla="*/ 0 60000 65536"/>
                    <a:gd name="T9" fmla="*/ 0 w 144"/>
                    <a:gd name="T10" fmla="*/ 0 h 192"/>
                    <a:gd name="T11" fmla="*/ 144 w 144"/>
                    <a:gd name="T12" fmla="*/ 192 h 19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44" h="192">
                      <a:moveTo>
                        <a:pt x="0" y="192"/>
                      </a:moveTo>
                      <a:cubicBezTo>
                        <a:pt x="12" y="136"/>
                        <a:pt x="24" y="80"/>
                        <a:pt x="48" y="48"/>
                      </a:cubicBezTo>
                      <a:cubicBezTo>
                        <a:pt x="72" y="16"/>
                        <a:pt x="108" y="8"/>
                        <a:pt x="144" y="0"/>
                      </a:cubicBezTo>
                    </a:path>
                  </a:pathLst>
                </a:custGeom>
                <a:noFill/>
                <a:ln w="28575">
                  <a:solidFill>
                    <a:schemeClr val="tx2"/>
                  </a:solidFill>
                  <a:round/>
                  <a:headEnd type="none" w="lg" len="lg"/>
                  <a:tailEnd type="none" w="lg" len="lg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>
                  <a:defPPr>
                    <a:defRPr lang="ru-RU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  <p:grpSp>
              <p:nvGrpSpPr>
                <p:cNvPr id="56" name="Group 236"/>
                <p:cNvGrpSpPr>
                  <a:grpSpLocks/>
                </p:cNvGrpSpPr>
                <p:nvPr/>
              </p:nvGrpSpPr>
              <p:grpSpPr bwMode="auto">
                <a:xfrm rot="-2252377">
                  <a:off x="2509" y="1656"/>
                  <a:ext cx="353" cy="180"/>
                  <a:chOff x="3144" y="3204"/>
                  <a:chExt cx="867" cy="623"/>
                </a:xfrm>
              </p:grpSpPr>
              <p:grpSp>
                <p:nvGrpSpPr>
                  <p:cNvPr id="57" name="Group 237"/>
                  <p:cNvGrpSpPr>
                    <a:grpSpLocks/>
                  </p:cNvGrpSpPr>
                  <p:nvPr/>
                </p:nvGrpSpPr>
                <p:grpSpPr bwMode="auto">
                  <a:xfrm>
                    <a:off x="3144" y="3204"/>
                    <a:ext cx="867" cy="623"/>
                    <a:chOff x="3144" y="3204"/>
                    <a:chExt cx="867" cy="623"/>
                  </a:xfrm>
                </p:grpSpPr>
                <p:sp>
                  <p:nvSpPr>
                    <p:cNvPr id="63" name="Freeform 238"/>
                    <p:cNvSpPr>
                      <a:spLocks/>
                    </p:cNvSpPr>
                    <p:nvPr/>
                  </p:nvSpPr>
                  <p:spPr bwMode="auto">
                    <a:xfrm>
                      <a:off x="3144" y="3204"/>
                      <a:ext cx="848" cy="308"/>
                    </a:xfrm>
                    <a:custGeom>
                      <a:avLst/>
                      <a:gdLst>
                        <a:gd name="T0" fmla="*/ 848 w 848"/>
                        <a:gd name="T1" fmla="*/ 300 h 308"/>
                        <a:gd name="T2" fmla="*/ 704 w 848"/>
                        <a:gd name="T3" fmla="*/ 76 h 308"/>
                        <a:gd name="T4" fmla="*/ 576 w 848"/>
                        <a:gd name="T5" fmla="*/ 4 h 308"/>
                        <a:gd name="T6" fmla="*/ 376 w 848"/>
                        <a:gd name="T7" fmla="*/ 52 h 308"/>
                        <a:gd name="T8" fmla="*/ 0 w 848"/>
                        <a:gd name="T9" fmla="*/ 308 h 30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848"/>
                        <a:gd name="T16" fmla="*/ 0 h 308"/>
                        <a:gd name="T17" fmla="*/ 848 w 848"/>
                        <a:gd name="T18" fmla="*/ 308 h 30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848" h="308">
                          <a:moveTo>
                            <a:pt x="848" y="300"/>
                          </a:moveTo>
                          <a:cubicBezTo>
                            <a:pt x="824" y="263"/>
                            <a:pt x="749" y="125"/>
                            <a:pt x="704" y="76"/>
                          </a:cubicBezTo>
                          <a:cubicBezTo>
                            <a:pt x="659" y="27"/>
                            <a:pt x="631" y="8"/>
                            <a:pt x="576" y="4"/>
                          </a:cubicBezTo>
                          <a:cubicBezTo>
                            <a:pt x="521" y="0"/>
                            <a:pt x="472" y="1"/>
                            <a:pt x="376" y="52"/>
                          </a:cubicBezTo>
                          <a:cubicBezTo>
                            <a:pt x="280" y="103"/>
                            <a:pt x="78" y="255"/>
                            <a:pt x="0" y="308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99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>
                      <a:solidFill>
                        <a:srgbClr val="0099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>
                      <a:defPPr>
                        <a:defRPr lang="ru-RU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9pPr>
                    </a:lstStyle>
                    <a:p>
                      <a:pPr eaLnBrk="1" hangingPunct="1"/>
                      <a:endParaRPr lang="ru-RU" altLang="ru-RU"/>
                    </a:p>
                  </p:txBody>
                </p:sp>
                <p:sp>
                  <p:nvSpPr>
                    <p:cNvPr id="64" name="Freeform 239"/>
                    <p:cNvSpPr>
                      <a:spLocks/>
                    </p:cNvSpPr>
                    <p:nvPr/>
                  </p:nvSpPr>
                  <p:spPr bwMode="auto">
                    <a:xfrm>
                      <a:off x="3144" y="3420"/>
                      <a:ext cx="867" cy="407"/>
                    </a:xfrm>
                    <a:custGeom>
                      <a:avLst/>
                      <a:gdLst>
                        <a:gd name="T0" fmla="*/ 0 w 867"/>
                        <a:gd name="T1" fmla="*/ 92 h 407"/>
                        <a:gd name="T2" fmla="*/ 552 w 867"/>
                        <a:gd name="T3" fmla="*/ 380 h 407"/>
                        <a:gd name="T4" fmla="*/ 832 w 867"/>
                        <a:gd name="T5" fmla="*/ 252 h 407"/>
                        <a:gd name="T6" fmla="*/ 760 w 867"/>
                        <a:gd name="T7" fmla="*/ 28 h 407"/>
                        <a:gd name="T8" fmla="*/ 232 w 867"/>
                        <a:gd name="T9" fmla="*/ 84 h 407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867"/>
                        <a:gd name="T16" fmla="*/ 0 h 407"/>
                        <a:gd name="T17" fmla="*/ 867 w 867"/>
                        <a:gd name="T18" fmla="*/ 407 h 407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867" h="407">
                          <a:moveTo>
                            <a:pt x="0" y="92"/>
                          </a:moveTo>
                          <a:cubicBezTo>
                            <a:pt x="206" y="222"/>
                            <a:pt x="413" y="353"/>
                            <a:pt x="552" y="380"/>
                          </a:cubicBezTo>
                          <a:cubicBezTo>
                            <a:pt x="691" y="407"/>
                            <a:pt x="797" y="311"/>
                            <a:pt x="832" y="252"/>
                          </a:cubicBezTo>
                          <a:cubicBezTo>
                            <a:pt x="867" y="193"/>
                            <a:pt x="860" y="56"/>
                            <a:pt x="760" y="28"/>
                          </a:cubicBezTo>
                          <a:cubicBezTo>
                            <a:pt x="660" y="0"/>
                            <a:pt x="446" y="42"/>
                            <a:pt x="232" y="84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80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>
                      <a:solidFill>
                        <a:srgbClr val="0099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>
                      <a:defPPr>
                        <a:defRPr lang="ru-RU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9pPr>
                    </a:lstStyle>
                    <a:p>
                      <a:pPr eaLnBrk="1" hangingPunct="1"/>
                      <a:endParaRPr lang="ru-RU" altLang="ru-RU"/>
                    </a:p>
                  </p:txBody>
                </p:sp>
              </p:grpSp>
              <p:sp>
                <p:nvSpPr>
                  <p:cNvPr id="58" name="Freeform 240"/>
                  <p:cNvSpPr>
                    <a:spLocks/>
                  </p:cNvSpPr>
                  <p:nvPr/>
                </p:nvSpPr>
                <p:spPr bwMode="auto">
                  <a:xfrm>
                    <a:off x="3808" y="3440"/>
                    <a:ext cx="87" cy="288"/>
                  </a:xfrm>
                  <a:custGeom>
                    <a:avLst/>
                    <a:gdLst>
                      <a:gd name="T0" fmla="*/ 40 w 87"/>
                      <a:gd name="T1" fmla="*/ 0 h 288"/>
                      <a:gd name="T2" fmla="*/ 80 w 87"/>
                      <a:gd name="T3" fmla="*/ 160 h 288"/>
                      <a:gd name="T4" fmla="*/ 0 w 87"/>
                      <a:gd name="T5" fmla="*/ 288 h 288"/>
                      <a:gd name="T6" fmla="*/ 0 60000 65536"/>
                      <a:gd name="T7" fmla="*/ 0 60000 65536"/>
                      <a:gd name="T8" fmla="*/ 0 60000 65536"/>
                      <a:gd name="T9" fmla="*/ 0 w 87"/>
                      <a:gd name="T10" fmla="*/ 0 h 288"/>
                      <a:gd name="T11" fmla="*/ 87 w 87"/>
                      <a:gd name="T12" fmla="*/ 288 h 28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defPPr>
                      <a:defRPr lang="ru-RU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9pPr>
                  </a:lstStyle>
                  <a:p>
                    <a:pPr eaLnBrk="1" hangingPunct="1"/>
                    <a:endParaRPr lang="ru-RU" altLang="ru-RU"/>
                  </a:p>
                </p:txBody>
              </p:sp>
              <p:sp>
                <p:nvSpPr>
                  <p:cNvPr id="59" name="Freeform 241"/>
                  <p:cNvSpPr>
                    <a:spLocks/>
                  </p:cNvSpPr>
                  <p:nvPr/>
                </p:nvSpPr>
                <p:spPr bwMode="auto">
                  <a:xfrm>
                    <a:off x="3688" y="3440"/>
                    <a:ext cx="87" cy="288"/>
                  </a:xfrm>
                  <a:custGeom>
                    <a:avLst/>
                    <a:gdLst>
                      <a:gd name="T0" fmla="*/ 40 w 87"/>
                      <a:gd name="T1" fmla="*/ 0 h 288"/>
                      <a:gd name="T2" fmla="*/ 80 w 87"/>
                      <a:gd name="T3" fmla="*/ 160 h 288"/>
                      <a:gd name="T4" fmla="*/ 0 w 87"/>
                      <a:gd name="T5" fmla="*/ 288 h 288"/>
                      <a:gd name="T6" fmla="*/ 0 60000 65536"/>
                      <a:gd name="T7" fmla="*/ 0 60000 65536"/>
                      <a:gd name="T8" fmla="*/ 0 60000 65536"/>
                      <a:gd name="T9" fmla="*/ 0 w 87"/>
                      <a:gd name="T10" fmla="*/ 0 h 288"/>
                      <a:gd name="T11" fmla="*/ 87 w 87"/>
                      <a:gd name="T12" fmla="*/ 288 h 28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defPPr>
                      <a:defRPr lang="ru-RU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9pPr>
                  </a:lstStyle>
                  <a:p>
                    <a:pPr eaLnBrk="1" hangingPunct="1"/>
                    <a:endParaRPr lang="ru-RU" altLang="ru-RU"/>
                  </a:p>
                </p:txBody>
              </p:sp>
              <p:sp>
                <p:nvSpPr>
                  <p:cNvPr id="60" name="Freeform 242"/>
                  <p:cNvSpPr>
                    <a:spLocks/>
                  </p:cNvSpPr>
                  <p:nvPr/>
                </p:nvSpPr>
                <p:spPr bwMode="auto">
                  <a:xfrm>
                    <a:off x="3568" y="3480"/>
                    <a:ext cx="72" cy="184"/>
                  </a:xfrm>
                  <a:custGeom>
                    <a:avLst/>
                    <a:gdLst>
                      <a:gd name="T0" fmla="*/ 48 w 72"/>
                      <a:gd name="T1" fmla="*/ 0 h 184"/>
                      <a:gd name="T2" fmla="*/ 64 w 72"/>
                      <a:gd name="T3" fmla="*/ 120 h 184"/>
                      <a:gd name="T4" fmla="*/ 0 w 72"/>
                      <a:gd name="T5" fmla="*/ 184 h 184"/>
                      <a:gd name="T6" fmla="*/ 0 60000 65536"/>
                      <a:gd name="T7" fmla="*/ 0 60000 65536"/>
                      <a:gd name="T8" fmla="*/ 0 60000 65536"/>
                      <a:gd name="T9" fmla="*/ 0 w 72"/>
                      <a:gd name="T10" fmla="*/ 0 h 184"/>
                      <a:gd name="T11" fmla="*/ 72 w 72"/>
                      <a:gd name="T12" fmla="*/ 184 h 184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72" h="184">
                        <a:moveTo>
                          <a:pt x="48" y="0"/>
                        </a:moveTo>
                        <a:cubicBezTo>
                          <a:pt x="51" y="17"/>
                          <a:pt x="72" y="89"/>
                          <a:pt x="64" y="120"/>
                        </a:cubicBezTo>
                        <a:cubicBezTo>
                          <a:pt x="56" y="151"/>
                          <a:pt x="13" y="171"/>
                          <a:pt x="0" y="184"/>
                        </a:cubicBezTo>
                      </a:path>
                    </a:pathLst>
                  </a:cu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defPPr>
                      <a:defRPr lang="ru-RU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9pPr>
                  </a:lstStyle>
                  <a:p>
                    <a:pPr eaLnBrk="1" hangingPunct="1"/>
                    <a:endParaRPr lang="ru-RU" altLang="ru-RU"/>
                  </a:p>
                </p:txBody>
              </p:sp>
              <p:sp>
                <p:nvSpPr>
                  <p:cNvPr id="61" name="Freeform 243"/>
                  <p:cNvSpPr>
                    <a:spLocks/>
                  </p:cNvSpPr>
                  <p:nvPr/>
                </p:nvSpPr>
                <p:spPr bwMode="auto">
                  <a:xfrm>
                    <a:off x="3656" y="3280"/>
                    <a:ext cx="112" cy="144"/>
                  </a:xfrm>
                  <a:custGeom>
                    <a:avLst/>
                    <a:gdLst>
                      <a:gd name="T0" fmla="*/ 0 w 112"/>
                      <a:gd name="T1" fmla="*/ 0 h 144"/>
                      <a:gd name="T2" fmla="*/ 56 w 112"/>
                      <a:gd name="T3" fmla="*/ 48 h 144"/>
                      <a:gd name="T4" fmla="*/ 112 w 112"/>
                      <a:gd name="T5" fmla="*/ 144 h 144"/>
                      <a:gd name="T6" fmla="*/ 0 60000 65536"/>
                      <a:gd name="T7" fmla="*/ 0 60000 65536"/>
                      <a:gd name="T8" fmla="*/ 0 60000 65536"/>
                      <a:gd name="T9" fmla="*/ 0 w 112"/>
                      <a:gd name="T10" fmla="*/ 0 h 144"/>
                      <a:gd name="T11" fmla="*/ 112 w 112"/>
                      <a:gd name="T12" fmla="*/ 144 h 144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12" h="144">
                        <a:moveTo>
                          <a:pt x="0" y="0"/>
                        </a:moveTo>
                        <a:cubicBezTo>
                          <a:pt x="9" y="8"/>
                          <a:pt x="37" y="24"/>
                          <a:pt x="56" y="48"/>
                        </a:cubicBezTo>
                        <a:cubicBezTo>
                          <a:pt x="75" y="72"/>
                          <a:pt x="100" y="124"/>
                          <a:pt x="112" y="144"/>
                        </a:cubicBezTo>
                      </a:path>
                    </a:pathLst>
                  </a:cu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defPPr>
                      <a:defRPr lang="ru-RU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9pPr>
                  </a:lstStyle>
                  <a:p>
                    <a:pPr eaLnBrk="1" hangingPunct="1"/>
                    <a:endParaRPr lang="ru-RU" altLang="ru-RU"/>
                  </a:p>
                </p:txBody>
              </p:sp>
              <p:sp>
                <p:nvSpPr>
                  <p:cNvPr id="62" name="Freeform 244"/>
                  <p:cNvSpPr>
                    <a:spLocks/>
                  </p:cNvSpPr>
                  <p:nvPr/>
                </p:nvSpPr>
                <p:spPr bwMode="auto">
                  <a:xfrm>
                    <a:off x="3752" y="3264"/>
                    <a:ext cx="120" cy="160"/>
                  </a:xfrm>
                  <a:custGeom>
                    <a:avLst/>
                    <a:gdLst>
                      <a:gd name="T0" fmla="*/ 0 w 120"/>
                      <a:gd name="T1" fmla="*/ 0 h 160"/>
                      <a:gd name="T2" fmla="*/ 72 w 120"/>
                      <a:gd name="T3" fmla="*/ 72 h 160"/>
                      <a:gd name="T4" fmla="*/ 120 w 120"/>
                      <a:gd name="T5" fmla="*/ 160 h 160"/>
                      <a:gd name="T6" fmla="*/ 0 60000 65536"/>
                      <a:gd name="T7" fmla="*/ 0 60000 65536"/>
                      <a:gd name="T8" fmla="*/ 0 60000 65536"/>
                      <a:gd name="T9" fmla="*/ 0 w 120"/>
                      <a:gd name="T10" fmla="*/ 0 h 160"/>
                      <a:gd name="T11" fmla="*/ 120 w 120"/>
                      <a:gd name="T12" fmla="*/ 160 h 16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20" h="160">
                        <a:moveTo>
                          <a:pt x="0" y="0"/>
                        </a:moveTo>
                        <a:cubicBezTo>
                          <a:pt x="12" y="12"/>
                          <a:pt x="52" y="45"/>
                          <a:pt x="72" y="72"/>
                        </a:cubicBezTo>
                        <a:cubicBezTo>
                          <a:pt x="92" y="99"/>
                          <a:pt x="110" y="142"/>
                          <a:pt x="120" y="160"/>
                        </a:cubicBezTo>
                      </a:path>
                    </a:pathLst>
                  </a:cu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defPPr>
                      <a:defRPr lang="ru-RU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9pPr>
                  </a:lstStyle>
                  <a:p>
                    <a:pPr eaLnBrk="1" hangingPunct="1"/>
                    <a:endParaRPr lang="ru-RU" altLang="ru-RU"/>
                  </a:p>
                </p:txBody>
              </p:sp>
            </p:grpSp>
          </p:grpSp>
          <p:sp>
            <p:nvSpPr>
              <p:cNvPr id="52" name="Freeform 154"/>
              <p:cNvSpPr>
                <a:spLocks/>
              </p:cNvSpPr>
              <p:nvPr/>
            </p:nvSpPr>
            <p:spPr bwMode="auto">
              <a:xfrm rot="17225174" flipH="1">
                <a:off x="3404" y="2699"/>
                <a:ext cx="508" cy="416"/>
              </a:xfrm>
              <a:custGeom>
                <a:avLst/>
                <a:gdLst>
                  <a:gd name="T0" fmla="*/ 17 w 508"/>
                  <a:gd name="T1" fmla="*/ 112 h 416"/>
                  <a:gd name="T2" fmla="*/ 35 w 508"/>
                  <a:gd name="T3" fmla="*/ 265 h 416"/>
                  <a:gd name="T4" fmla="*/ 227 w 508"/>
                  <a:gd name="T5" fmla="*/ 400 h 416"/>
                  <a:gd name="T6" fmla="*/ 293 w 508"/>
                  <a:gd name="T7" fmla="*/ 361 h 416"/>
                  <a:gd name="T8" fmla="*/ 404 w 508"/>
                  <a:gd name="T9" fmla="*/ 358 h 416"/>
                  <a:gd name="T10" fmla="*/ 508 w 508"/>
                  <a:gd name="T11" fmla="*/ 140 h 416"/>
                  <a:gd name="T12" fmla="*/ 407 w 508"/>
                  <a:gd name="T13" fmla="*/ 22 h 416"/>
                  <a:gd name="T14" fmla="*/ 281 w 508"/>
                  <a:gd name="T15" fmla="*/ 10 h 416"/>
                  <a:gd name="T16" fmla="*/ 206 w 508"/>
                  <a:gd name="T17" fmla="*/ 43 h 416"/>
                  <a:gd name="T18" fmla="*/ 110 w 508"/>
                  <a:gd name="T19" fmla="*/ 19 h 416"/>
                  <a:gd name="T20" fmla="*/ 17 w 508"/>
                  <a:gd name="T21" fmla="*/ 112 h 41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08"/>
                  <a:gd name="T34" fmla="*/ 0 h 416"/>
                  <a:gd name="T35" fmla="*/ 508 w 508"/>
                  <a:gd name="T36" fmla="*/ 416 h 41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08" h="416">
                    <a:moveTo>
                      <a:pt x="17" y="112"/>
                    </a:moveTo>
                    <a:cubicBezTo>
                      <a:pt x="5" y="153"/>
                      <a:pt x="0" y="217"/>
                      <a:pt x="35" y="265"/>
                    </a:cubicBezTo>
                    <a:cubicBezTo>
                      <a:pt x="70" y="313"/>
                      <a:pt x="184" y="384"/>
                      <a:pt x="227" y="400"/>
                    </a:cubicBezTo>
                    <a:cubicBezTo>
                      <a:pt x="270" y="416"/>
                      <a:pt x="264" y="368"/>
                      <a:pt x="293" y="361"/>
                    </a:cubicBezTo>
                    <a:cubicBezTo>
                      <a:pt x="322" y="354"/>
                      <a:pt x="368" y="395"/>
                      <a:pt x="404" y="358"/>
                    </a:cubicBezTo>
                    <a:cubicBezTo>
                      <a:pt x="440" y="321"/>
                      <a:pt x="508" y="196"/>
                      <a:pt x="508" y="140"/>
                    </a:cubicBezTo>
                    <a:cubicBezTo>
                      <a:pt x="508" y="84"/>
                      <a:pt x="445" y="44"/>
                      <a:pt x="407" y="22"/>
                    </a:cubicBezTo>
                    <a:cubicBezTo>
                      <a:pt x="369" y="0"/>
                      <a:pt x="314" y="7"/>
                      <a:pt x="281" y="10"/>
                    </a:cubicBezTo>
                    <a:cubicBezTo>
                      <a:pt x="248" y="13"/>
                      <a:pt x="234" y="42"/>
                      <a:pt x="206" y="43"/>
                    </a:cubicBezTo>
                    <a:cubicBezTo>
                      <a:pt x="178" y="44"/>
                      <a:pt x="142" y="7"/>
                      <a:pt x="110" y="19"/>
                    </a:cubicBezTo>
                    <a:cubicBezTo>
                      <a:pt x="78" y="31"/>
                      <a:pt x="31" y="70"/>
                      <a:pt x="17" y="11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0000"/>
                  </a:gs>
                  <a:gs pos="100000">
                    <a:srgbClr val="FFCC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3" name="Freeform 155"/>
              <p:cNvSpPr>
                <a:spLocks/>
              </p:cNvSpPr>
              <p:nvPr/>
            </p:nvSpPr>
            <p:spPr bwMode="auto">
              <a:xfrm rot="17225174" flipH="1">
                <a:off x="3510" y="2692"/>
                <a:ext cx="296" cy="258"/>
              </a:xfrm>
              <a:custGeom>
                <a:avLst/>
                <a:gdLst>
                  <a:gd name="T0" fmla="*/ 188 w 288"/>
                  <a:gd name="T1" fmla="*/ 41 h 218"/>
                  <a:gd name="T2" fmla="*/ 44 w 288"/>
                  <a:gd name="T3" fmla="*/ 9 h 218"/>
                  <a:gd name="T4" fmla="*/ 4 w 288"/>
                  <a:gd name="T5" fmla="*/ 97 h 218"/>
                  <a:gd name="T6" fmla="*/ 68 w 288"/>
                  <a:gd name="T7" fmla="*/ 193 h 218"/>
                  <a:gd name="T8" fmla="*/ 252 w 288"/>
                  <a:gd name="T9" fmla="*/ 209 h 218"/>
                  <a:gd name="T10" fmla="*/ 284 w 288"/>
                  <a:gd name="T11" fmla="*/ 137 h 218"/>
                  <a:gd name="T12" fmla="*/ 188 w 288"/>
                  <a:gd name="T13" fmla="*/ 41 h 2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88"/>
                  <a:gd name="T22" fmla="*/ 0 h 218"/>
                  <a:gd name="T23" fmla="*/ 288 w 288"/>
                  <a:gd name="T24" fmla="*/ 218 h 21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88" h="218">
                    <a:moveTo>
                      <a:pt x="188" y="41"/>
                    </a:moveTo>
                    <a:cubicBezTo>
                      <a:pt x="148" y="20"/>
                      <a:pt x="75" y="0"/>
                      <a:pt x="44" y="9"/>
                    </a:cubicBezTo>
                    <a:cubicBezTo>
                      <a:pt x="13" y="18"/>
                      <a:pt x="0" y="66"/>
                      <a:pt x="4" y="97"/>
                    </a:cubicBezTo>
                    <a:cubicBezTo>
                      <a:pt x="8" y="128"/>
                      <a:pt x="27" y="174"/>
                      <a:pt x="68" y="193"/>
                    </a:cubicBezTo>
                    <a:cubicBezTo>
                      <a:pt x="109" y="212"/>
                      <a:pt x="216" y="218"/>
                      <a:pt x="252" y="209"/>
                    </a:cubicBezTo>
                    <a:cubicBezTo>
                      <a:pt x="288" y="200"/>
                      <a:pt x="288" y="162"/>
                      <a:pt x="284" y="137"/>
                    </a:cubicBezTo>
                    <a:cubicBezTo>
                      <a:pt x="280" y="112"/>
                      <a:pt x="228" y="62"/>
                      <a:pt x="188" y="4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0000"/>
                  </a:gs>
                  <a:gs pos="100000">
                    <a:srgbClr val="FF33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prstDash val="sysDot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4" name="Freeform 160"/>
              <p:cNvSpPr>
                <a:spLocks/>
              </p:cNvSpPr>
              <p:nvPr/>
            </p:nvSpPr>
            <p:spPr bwMode="auto">
              <a:xfrm rot="17225174" flipH="1">
                <a:off x="3783" y="2986"/>
                <a:ext cx="36" cy="18"/>
              </a:xfrm>
              <a:custGeom>
                <a:avLst/>
                <a:gdLst>
                  <a:gd name="T0" fmla="*/ 0 w 36"/>
                  <a:gd name="T1" fmla="*/ 9 h 18"/>
                  <a:gd name="T2" fmla="*/ 21 w 36"/>
                  <a:gd name="T3" fmla="*/ 18 h 18"/>
                  <a:gd name="T4" fmla="*/ 36 w 36"/>
                  <a:gd name="T5" fmla="*/ 0 h 18"/>
                  <a:gd name="T6" fmla="*/ 0 w 36"/>
                  <a:gd name="T7" fmla="*/ 9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6"/>
                  <a:gd name="T13" fmla="*/ 0 h 18"/>
                  <a:gd name="T14" fmla="*/ 36 w 36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6" h="18">
                    <a:moveTo>
                      <a:pt x="0" y="9"/>
                    </a:moveTo>
                    <a:lnTo>
                      <a:pt x="21" y="18"/>
                    </a:lnTo>
                    <a:lnTo>
                      <a:pt x="36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</p:grpSp>
        <p:grpSp>
          <p:nvGrpSpPr>
            <p:cNvPr id="12" name="Group 177"/>
            <p:cNvGrpSpPr>
              <a:grpSpLocks/>
            </p:cNvGrpSpPr>
            <p:nvPr/>
          </p:nvGrpSpPr>
          <p:grpSpPr bwMode="auto">
            <a:xfrm rot="11324051" flipH="1">
              <a:off x="192" y="3936"/>
              <a:ext cx="414" cy="292"/>
              <a:chOff x="3144" y="3204"/>
              <a:chExt cx="867" cy="623"/>
            </a:xfrm>
          </p:grpSpPr>
          <p:grpSp>
            <p:nvGrpSpPr>
              <p:cNvPr id="43" name="Group 178"/>
              <p:cNvGrpSpPr>
                <a:grpSpLocks/>
              </p:cNvGrpSpPr>
              <p:nvPr/>
            </p:nvGrpSpPr>
            <p:grpSpPr bwMode="auto">
              <a:xfrm>
                <a:off x="3144" y="3204"/>
                <a:ext cx="867" cy="623"/>
                <a:chOff x="3144" y="3204"/>
                <a:chExt cx="867" cy="623"/>
              </a:xfrm>
            </p:grpSpPr>
            <p:sp>
              <p:nvSpPr>
                <p:cNvPr id="49" name="Freeform 179"/>
                <p:cNvSpPr>
                  <a:spLocks/>
                </p:cNvSpPr>
                <p:nvPr/>
              </p:nvSpPr>
              <p:spPr bwMode="auto">
                <a:xfrm>
                  <a:off x="3144" y="3204"/>
                  <a:ext cx="848" cy="308"/>
                </a:xfrm>
                <a:custGeom>
                  <a:avLst/>
                  <a:gdLst>
                    <a:gd name="T0" fmla="*/ 848 w 848"/>
                    <a:gd name="T1" fmla="*/ 300 h 308"/>
                    <a:gd name="T2" fmla="*/ 704 w 848"/>
                    <a:gd name="T3" fmla="*/ 76 h 308"/>
                    <a:gd name="T4" fmla="*/ 576 w 848"/>
                    <a:gd name="T5" fmla="*/ 4 h 308"/>
                    <a:gd name="T6" fmla="*/ 376 w 848"/>
                    <a:gd name="T7" fmla="*/ 52 h 308"/>
                    <a:gd name="T8" fmla="*/ 0 w 848"/>
                    <a:gd name="T9" fmla="*/ 308 h 30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48"/>
                    <a:gd name="T16" fmla="*/ 0 h 308"/>
                    <a:gd name="T17" fmla="*/ 848 w 848"/>
                    <a:gd name="T18" fmla="*/ 308 h 30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48" h="308">
                      <a:moveTo>
                        <a:pt x="848" y="300"/>
                      </a:moveTo>
                      <a:cubicBezTo>
                        <a:pt x="824" y="263"/>
                        <a:pt x="749" y="125"/>
                        <a:pt x="704" y="76"/>
                      </a:cubicBezTo>
                      <a:cubicBezTo>
                        <a:pt x="659" y="27"/>
                        <a:pt x="631" y="8"/>
                        <a:pt x="576" y="4"/>
                      </a:cubicBezTo>
                      <a:cubicBezTo>
                        <a:pt x="521" y="0"/>
                        <a:pt x="472" y="1"/>
                        <a:pt x="376" y="52"/>
                      </a:cubicBezTo>
                      <a:cubicBezTo>
                        <a:pt x="280" y="103"/>
                        <a:pt x="78" y="255"/>
                        <a:pt x="0" y="308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66FF66"/>
                    </a:gs>
                    <a:gs pos="100000">
                      <a:srgbClr val="0099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rgbClr val="00990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ru-RU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  <p:sp>
              <p:nvSpPr>
                <p:cNvPr id="50" name="Freeform 180"/>
                <p:cNvSpPr>
                  <a:spLocks/>
                </p:cNvSpPr>
                <p:nvPr/>
              </p:nvSpPr>
              <p:spPr bwMode="auto">
                <a:xfrm>
                  <a:off x="3144" y="3420"/>
                  <a:ext cx="867" cy="407"/>
                </a:xfrm>
                <a:custGeom>
                  <a:avLst/>
                  <a:gdLst>
                    <a:gd name="T0" fmla="*/ 0 w 867"/>
                    <a:gd name="T1" fmla="*/ 92 h 407"/>
                    <a:gd name="T2" fmla="*/ 552 w 867"/>
                    <a:gd name="T3" fmla="*/ 380 h 407"/>
                    <a:gd name="T4" fmla="*/ 832 w 867"/>
                    <a:gd name="T5" fmla="*/ 252 h 407"/>
                    <a:gd name="T6" fmla="*/ 760 w 867"/>
                    <a:gd name="T7" fmla="*/ 28 h 407"/>
                    <a:gd name="T8" fmla="*/ 232 w 867"/>
                    <a:gd name="T9" fmla="*/ 84 h 40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67"/>
                    <a:gd name="T16" fmla="*/ 0 h 407"/>
                    <a:gd name="T17" fmla="*/ 867 w 867"/>
                    <a:gd name="T18" fmla="*/ 407 h 40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67" h="407">
                      <a:moveTo>
                        <a:pt x="0" y="92"/>
                      </a:moveTo>
                      <a:cubicBezTo>
                        <a:pt x="206" y="222"/>
                        <a:pt x="413" y="353"/>
                        <a:pt x="552" y="380"/>
                      </a:cubicBezTo>
                      <a:cubicBezTo>
                        <a:pt x="691" y="407"/>
                        <a:pt x="797" y="311"/>
                        <a:pt x="832" y="252"/>
                      </a:cubicBezTo>
                      <a:cubicBezTo>
                        <a:pt x="867" y="193"/>
                        <a:pt x="860" y="56"/>
                        <a:pt x="760" y="28"/>
                      </a:cubicBezTo>
                      <a:cubicBezTo>
                        <a:pt x="660" y="0"/>
                        <a:pt x="446" y="42"/>
                        <a:pt x="232" y="84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66FF66"/>
                    </a:gs>
                    <a:gs pos="100000">
                      <a:srgbClr val="008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rgbClr val="00990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ru-RU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</p:grpSp>
          <p:sp>
            <p:nvSpPr>
              <p:cNvPr id="44" name="Freeform 181"/>
              <p:cNvSpPr>
                <a:spLocks/>
              </p:cNvSpPr>
              <p:nvPr/>
            </p:nvSpPr>
            <p:spPr bwMode="auto">
              <a:xfrm>
                <a:off x="3808" y="3440"/>
                <a:ext cx="87" cy="288"/>
              </a:xfrm>
              <a:custGeom>
                <a:avLst/>
                <a:gdLst>
                  <a:gd name="T0" fmla="*/ 40 w 87"/>
                  <a:gd name="T1" fmla="*/ 0 h 288"/>
                  <a:gd name="T2" fmla="*/ 80 w 87"/>
                  <a:gd name="T3" fmla="*/ 160 h 288"/>
                  <a:gd name="T4" fmla="*/ 0 w 87"/>
                  <a:gd name="T5" fmla="*/ 288 h 288"/>
                  <a:gd name="T6" fmla="*/ 0 60000 65536"/>
                  <a:gd name="T7" fmla="*/ 0 60000 65536"/>
                  <a:gd name="T8" fmla="*/ 0 60000 65536"/>
                  <a:gd name="T9" fmla="*/ 0 w 87"/>
                  <a:gd name="T10" fmla="*/ 0 h 288"/>
                  <a:gd name="T11" fmla="*/ 87 w 87"/>
                  <a:gd name="T12" fmla="*/ 288 h 28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87" h="288">
                    <a:moveTo>
                      <a:pt x="40" y="0"/>
                    </a:moveTo>
                    <a:cubicBezTo>
                      <a:pt x="63" y="56"/>
                      <a:pt x="87" y="112"/>
                      <a:pt x="80" y="160"/>
                    </a:cubicBezTo>
                    <a:cubicBezTo>
                      <a:pt x="73" y="208"/>
                      <a:pt x="36" y="248"/>
                      <a:pt x="0" y="288"/>
                    </a:cubicBezTo>
                  </a:path>
                </a:pathLst>
              </a:cu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45" name="Freeform 182"/>
              <p:cNvSpPr>
                <a:spLocks/>
              </p:cNvSpPr>
              <p:nvPr/>
            </p:nvSpPr>
            <p:spPr bwMode="auto">
              <a:xfrm>
                <a:off x="3688" y="3440"/>
                <a:ext cx="87" cy="288"/>
              </a:xfrm>
              <a:custGeom>
                <a:avLst/>
                <a:gdLst>
                  <a:gd name="T0" fmla="*/ 40 w 87"/>
                  <a:gd name="T1" fmla="*/ 0 h 288"/>
                  <a:gd name="T2" fmla="*/ 80 w 87"/>
                  <a:gd name="T3" fmla="*/ 160 h 288"/>
                  <a:gd name="T4" fmla="*/ 0 w 87"/>
                  <a:gd name="T5" fmla="*/ 288 h 288"/>
                  <a:gd name="T6" fmla="*/ 0 60000 65536"/>
                  <a:gd name="T7" fmla="*/ 0 60000 65536"/>
                  <a:gd name="T8" fmla="*/ 0 60000 65536"/>
                  <a:gd name="T9" fmla="*/ 0 w 87"/>
                  <a:gd name="T10" fmla="*/ 0 h 288"/>
                  <a:gd name="T11" fmla="*/ 87 w 87"/>
                  <a:gd name="T12" fmla="*/ 288 h 28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87" h="288">
                    <a:moveTo>
                      <a:pt x="40" y="0"/>
                    </a:moveTo>
                    <a:cubicBezTo>
                      <a:pt x="63" y="56"/>
                      <a:pt x="87" y="112"/>
                      <a:pt x="80" y="160"/>
                    </a:cubicBezTo>
                    <a:cubicBezTo>
                      <a:pt x="73" y="208"/>
                      <a:pt x="36" y="248"/>
                      <a:pt x="0" y="288"/>
                    </a:cubicBezTo>
                  </a:path>
                </a:pathLst>
              </a:cu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46" name="Freeform 183"/>
              <p:cNvSpPr>
                <a:spLocks/>
              </p:cNvSpPr>
              <p:nvPr/>
            </p:nvSpPr>
            <p:spPr bwMode="auto">
              <a:xfrm>
                <a:off x="3568" y="3480"/>
                <a:ext cx="72" cy="184"/>
              </a:xfrm>
              <a:custGeom>
                <a:avLst/>
                <a:gdLst>
                  <a:gd name="T0" fmla="*/ 48 w 72"/>
                  <a:gd name="T1" fmla="*/ 0 h 184"/>
                  <a:gd name="T2" fmla="*/ 64 w 72"/>
                  <a:gd name="T3" fmla="*/ 120 h 184"/>
                  <a:gd name="T4" fmla="*/ 0 w 72"/>
                  <a:gd name="T5" fmla="*/ 184 h 184"/>
                  <a:gd name="T6" fmla="*/ 0 60000 65536"/>
                  <a:gd name="T7" fmla="*/ 0 60000 65536"/>
                  <a:gd name="T8" fmla="*/ 0 60000 65536"/>
                  <a:gd name="T9" fmla="*/ 0 w 72"/>
                  <a:gd name="T10" fmla="*/ 0 h 184"/>
                  <a:gd name="T11" fmla="*/ 72 w 72"/>
                  <a:gd name="T12" fmla="*/ 184 h 18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2" h="184">
                    <a:moveTo>
                      <a:pt x="48" y="0"/>
                    </a:moveTo>
                    <a:cubicBezTo>
                      <a:pt x="51" y="17"/>
                      <a:pt x="72" y="89"/>
                      <a:pt x="64" y="120"/>
                    </a:cubicBezTo>
                    <a:cubicBezTo>
                      <a:pt x="56" y="151"/>
                      <a:pt x="13" y="171"/>
                      <a:pt x="0" y="184"/>
                    </a:cubicBezTo>
                  </a:path>
                </a:pathLst>
              </a:cu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47" name="Freeform 184"/>
              <p:cNvSpPr>
                <a:spLocks/>
              </p:cNvSpPr>
              <p:nvPr/>
            </p:nvSpPr>
            <p:spPr bwMode="auto">
              <a:xfrm>
                <a:off x="3656" y="3280"/>
                <a:ext cx="112" cy="144"/>
              </a:xfrm>
              <a:custGeom>
                <a:avLst/>
                <a:gdLst>
                  <a:gd name="T0" fmla="*/ 0 w 112"/>
                  <a:gd name="T1" fmla="*/ 0 h 144"/>
                  <a:gd name="T2" fmla="*/ 56 w 112"/>
                  <a:gd name="T3" fmla="*/ 48 h 144"/>
                  <a:gd name="T4" fmla="*/ 112 w 112"/>
                  <a:gd name="T5" fmla="*/ 144 h 144"/>
                  <a:gd name="T6" fmla="*/ 0 60000 65536"/>
                  <a:gd name="T7" fmla="*/ 0 60000 65536"/>
                  <a:gd name="T8" fmla="*/ 0 60000 65536"/>
                  <a:gd name="T9" fmla="*/ 0 w 112"/>
                  <a:gd name="T10" fmla="*/ 0 h 144"/>
                  <a:gd name="T11" fmla="*/ 112 w 112"/>
                  <a:gd name="T12" fmla="*/ 144 h 14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2" h="144">
                    <a:moveTo>
                      <a:pt x="0" y="0"/>
                    </a:moveTo>
                    <a:cubicBezTo>
                      <a:pt x="9" y="8"/>
                      <a:pt x="37" y="24"/>
                      <a:pt x="56" y="48"/>
                    </a:cubicBezTo>
                    <a:cubicBezTo>
                      <a:pt x="75" y="72"/>
                      <a:pt x="100" y="124"/>
                      <a:pt x="112" y="144"/>
                    </a:cubicBezTo>
                  </a:path>
                </a:pathLst>
              </a:cu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48" name="Freeform 185"/>
              <p:cNvSpPr>
                <a:spLocks/>
              </p:cNvSpPr>
              <p:nvPr/>
            </p:nvSpPr>
            <p:spPr bwMode="auto">
              <a:xfrm>
                <a:off x="3752" y="3264"/>
                <a:ext cx="120" cy="160"/>
              </a:xfrm>
              <a:custGeom>
                <a:avLst/>
                <a:gdLst>
                  <a:gd name="T0" fmla="*/ 0 w 120"/>
                  <a:gd name="T1" fmla="*/ 0 h 160"/>
                  <a:gd name="T2" fmla="*/ 72 w 120"/>
                  <a:gd name="T3" fmla="*/ 72 h 160"/>
                  <a:gd name="T4" fmla="*/ 120 w 120"/>
                  <a:gd name="T5" fmla="*/ 160 h 160"/>
                  <a:gd name="T6" fmla="*/ 0 60000 65536"/>
                  <a:gd name="T7" fmla="*/ 0 60000 65536"/>
                  <a:gd name="T8" fmla="*/ 0 60000 65536"/>
                  <a:gd name="T9" fmla="*/ 0 w 120"/>
                  <a:gd name="T10" fmla="*/ 0 h 160"/>
                  <a:gd name="T11" fmla="*/ 120 w 120"/>
                  <a:gd name="T12" fmla="*/ 160 h 16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20" h="160">
                    <a:moveTo>
                      <a:pt x="0" y="0"/>
                    </a:moveTo>
                    <a:cubicBezTo>
                      <a:pt x="12" y="12"/>
                      <a:pt x="52" y="45"/>
                      <a:pt x="72" y="72"/>
                    </a:cubicBezTo>
                    <a:cubicBezTo>
                      <a:pt x="92" y="99"/>
                      <a:pt x="110" y="142"/>
                      <a:pt x="120" y="160"/>
                    </a:cubicBezTo>
                  </a:path>
                </a:pathLst>
              </a:cu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</p:grpSp>
        <p:sp>
          <p:nvSpPr>
            <p:cNvPr id="13" name="plant"/>
            <p:cNvSpPr>
              <a:spLocks noEditPoints="1" noChangeArrowheads="1"/>
            </p:cNvSpPr>
            <p:nvPr/>
          </p:nvSpPr>
          <p:spPr bwMode="auto">
            <a:xfrm rot="-281140">
              <a:off x="1340" y="4094"/>
              <a:ext cx="331" cy="123"/>
            </a:xfrm>
            <a:custGeom>
              <a:avLst/>
              <a:gdLst>
                <a:gd name="T0" fmla="*/ 0 w 21600"/>
                <a:gd name="T1" fmla="*/ 0 h 21600"/>
                <a:gd name="T2" fmla="*/ 166 w 21600"/>
                <a:gd name="T3" fmla="*/ 0 h 21600"/>
                <a:gd name="T4" fmla="*/ 331 w 21600"/>
                <a:gd name="T5" fmla="*/ 0 h 21600"/>
                <a:gd name="T6" fmla="*/ 331 w 21600"/>
                <a:gd name="T7" fmla="*/ 62 h 21600"/>
                <a:gd name="T8" fmla="*/ 331 w 21600"/>
                <a:gd name="T9" fmla="*/ 123 h 21600"/>
                <a:gd name="T10" fmla="*/ 166 w 21600"/>
                <a:gd name="T11" fmla="*/ 123 h 21600"/>
                <a:gd name="T12" fmla="*/ 0 w 21600"/>
                <a:gd name="T13" fmla="*/ 123 h 21600"/>
                <a:gd name="T14" fmla="*/ 0 w 21600"/>
                <a:gd name="T15" fmla="*/ 62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7113 w 21600"/>
                <a:gd name="T25" fmla="*/ 10010 h 21600"/>
                <a:gd name="T26" fmla="*/ 14552 w 21600"/>
                <a:gd name="T27" fmla="*/ 13522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9368" y="9002"/>
                  </a:moveTo>
                  <a:lnTo>
                    <a:pt x="9254" y="8422"/>
                  </a:lnTo>
                  <a:lnTo>
                    <a:pt x="9139" y="7935"/>
                  </a:lnTo>
                  <a:lnTo>
                    <a:pt x="8819" y="7355"/>
                  </a:lnTo>
                  <a:lnTo>
                    <a:pt x="8475" y="6728"/>
                  </a:lnTo>
                  <a:lnTo>
                    <a:pt x="8040" y="6287"/>
                  </a:lnTo>
                  <a:lnTo>
                    <a:pt x="7421" y="5707"/>
                  </a:lnTo>
                  <a:lnTo>
                    <a:pt x="6574" y="5429"/>
                  </a:lnTo>
                  <a:lnTo>
                    <a:pt x="5452" y="5313"/>
                  </a:lnTo>
                  <a:lnTo>
                    <a:pt x="4856" y="5220"/>
                  </a:lnTo>
                  <a:lnTo>
                    <a:pt x="4169" y="5220"/>
                  </a:lnTo>
                  <a:lnTo>
                    <a:pt x="3665" y="5104"/>
                  </a:lnTo>
                  <a:lnTo>
                    <a:pt x="3001" y="4872"/>
                  </a:lnTo>
                  <a:lnTo>
                    <a:pt x="2497" y="4756"/>
                  </a:lnTo>
                  <a:lnTo>
                    <a:pt x="2062" y="4408"/>
                  </a:lnTo>
                  <a:lnTo>
                    <a:pt x="1603" y="4083"/>
                  </a:lnTo>
                  <a:lnTo>
                    <a:pt x="1283" y="3689"/>
                  </a:lnTo>
                  <a:lnTo>
                    <a:pt x="1283" y="4315"/>
                  </a:lnTo>
                  <a:lnTo>
                    <a:pt x="1489" y="5104"/>
                  </a:lnTo>
                  <a:lnTo>
                    <a:pt x="1832" y="6055"/>
                  </a:lnTo>
                  <a:lnTo>
                    <a:pt x="2382" y="6914"/>
                  </a:lnTo>
                  <a:lnTo>
                    <a:pt x="2680" y="7471"/>
                  </a:lnTo>
                  <a:lnTo>
                    <a:pt x="3115" y="7935"/>
                  </a:lnTo>
                  <a:lnTo>
                    <a:pt x="3573" y="8213"/>
                  </a:lnTo>
                  <a:lnTo>
                    <a:pt x="4077" y="8654"/>
                  </a:lnTo>
                  <a:lnTo>
                    <a:pt x="4627" y="9002"/>
                  </a:lnTo>
                  <a:lnTo>
                    <a:pt x="5245" y="9234"/>
                  </a:lnTo>
                  <a:lnTo>
                    <a:pt x="6024" y="9443"/>
                  </a:lnTo>
                  <a:lnTo>
                    <a:pt x="6757" y="9628"/>
                  </a:lnTo>
                  <a:lnTo>
                    <a:pt x="5177" y="10069"/>
                  </a:lnTo>
                  <a:lnTo>
                    <a:pt x="3963" y="10649"/>
                  </a:lnTo>
                  <a:lnTo>
                    <a:pt x="3344" y="11044"/>
                  </a:lnTo>
                  <a:lnTo>
                    <a:pt x="2886" y="11600"/>
                  </a:lnTo>
                  <a:lnTo>
                    <a:pt x="2497" y="12041"/>
                  </a:lnTo>
                  <a:lnTo>
                    <a:pt x="1947" y="12343"/>
                  </a:lnTo>
                  <a:lnTo>
                    <a:pt x="1168" y="12668"/>
                  </a:lnTo>
                  <a:lnTo>
                    <a:pt x="0" y="12900"/>
                  </a:lnTo>
                  <a:lnTo>
                    <a:pt x="435" y="13248"/>
                  </a:lnTo>
                  <a:lnTo>
                    <a:pt x="779" y="13456"/>
                  </a:lnTo>
                  <a:lnTo>
                    <a:pt x="1283" y="13642"/>
                  </a:lnTo>
                  <a:lnTo>
                    <a:pt x="1718" y="13758"/>
                  </a:lnTo>
                  <a:lnTo>
                    <a:pt x="2680" y="13851"/>
                  </a:lnTo>
                  <a:lnTo>
                    <a:pt x="3573" y="13758"/>
                  </a:lnTo>
                  <a:lnTo>
                    <a:pt x="4512" y="13526"/>
                  </a:lnTo>
                  <a:lnTo>
                    <a:pt x="5360" y="13248"/>
                  </a:lnTo>
                  <a:lnTo>
                    <a:pt x="6139" y="12900"/>
                  </a:lnTo>
                  <a:lnTo>
                    <a:pt x="6757" y="12552"/>
                  </a:lnTo>
                  <a:lnTo>
                    <a:pt x="6459" y="13132"/>
                  </a:lnTo>
                  <a:lnTo>
                    <a:pt x="6139" y="13642"/>
                  </a:lnTo>
                  <a:lnTo>
                    <a:pt x="5910" y="14199"/>
                  </a:lnTo>
                  <a:lnTo>
                    <a:pt x="5681" y="14663"/>
                  </a:lnTo>
                  <a:lnTo>
                    <a:pt x="5681" y="15150"/>
                  </a:lnTo>
                  <a:lnTo>
                    <a:pt x="5681" y="15730"/>
                  </a:lnTo>
                  <a:lnTo>
                    <a:pt x="5681" y="16241"/>
                  </a:lnTo>
                  <a:lnTo>
                    <a:pt x="5795" y="16913"/>
                  </a:lnTo>
                  <a:lnTo>
                    <a:pt x="5910" y="17586"/>
                  </a:lnTo>
                  <a:lnTo>
                    <a:pt x="5910" y="18213"/>
                  </a:lnTo>
                  <a:lnTo>
                    <a:pt x="5795" y="18885"/>
                  </a:lnTo>
                  <a:lnTo>
                    <a:pt x="5566" y="19396"/>
                  </a:lnTo>
                  <a:lnTo>
                    <a:pt x="5245" y="19976"/>
                  </a:lnTo>
                  <a:lnTo>
                    <a:pt x="4971" y="20370"/>
                  </a:lnTo>
                  <a:lnTo>
                    <a:pt x="4512" y="20811"/>
                  </a:lnTo>
                  <a:lnTo>
                    <a:pt x="4077" y="21043"/>
                  </a:lnTo>
                  <a:lnTo>
                    <a:pt x="5177" y="20927"/>
                  </a:lnTo>
                  <a:lnTo>
                    <a:pt x="6253" y="20486"/>
                  </a:lnTo>
                  <a:lnTo>
                    <a:pt x="7421" y="19976"/>
                  </a:lnTo>
                  <a:lnTo>
                    <a:pt x="8361" y="19187"/>
                  </a:lnTo>
                  <a:lnTo>
                    <a:pt x="8819" y="18769"/>
                  </a:lnTo>
                  <a:lnTo>
                    <a:pt x="9139" y="18213"/>
                  </a:lnTo>
                  <a:lnTo>
                    <a:pt x="9437" y="17772"/>
                  </a:lnTo>
                  <a:lnTo>
                    <a:pt x="9643" y="17261"/>
                  </a:lnTo>
                  <a:lnTo>
                    <a:pt x="9872" y="16681"/>
                  </a:lnTo>
                  <a:lnTo>
                    <a:pt x="9872" y="16171"/>
                  </a:lnTo>
                  <a:lnTo>
                    <a:pt x="9872" y="15614"/>
                  </a:lnTo>
                  <a:lnTo>
                    <a:pt x="9758" y="15057"/>
                  </a:lnTo>
                  <a:lnTo>
                    <a:pt x="10216" y="15498"/>
                  </a:lnTo>
                  <a:lnTo>
                    <a:pt x="10537" y="16241"/>
                  </a:lnTo>
                  <a:lnTo>
                    <a:pt x="10834" y="17145"/>
                  </a:lnTo>
                  <a:lnTo>
                    <a:pt x="11041" y="18213"/>
                  </a:lnTo>
                  <a:lnTo>
                    <a:pt x="11155" y="19187"/>
                  </a:lnTo>
                  <a:lnTo>
                    <a:pt x="11155" y="20185"/>
                  </a:lnTo>
                  <a:lnTo>
                    <a:pt x="11155" y="20579"/>
                  </a:lnTo>
                  <a:lnTo>
                    <a:pt x="11041" y="21043"/>
                  </a:lnTo>
                  <a:lnTo>
                    <a:pt x="10926" y="21391"/>
                  </a:lnTo>
                  <a:lnTo>
                    <a:pt x="10766" y="21600"/>
                  </a:lnTo>
                  <a:lnTo>
                    <a:pt x="11499" y="21484"/>
                  </a:lnTo>
                  <a:lnTo>
                    <a:pt x="12323" y="21043"/>
                  </a:lnTo>
                  <a:lnTo>
                    <a:pt x="13102" y="20370"/>
                  </a:lnTo>
                  <a:lnTo>
                    <a:pt x="13606" y="19628"/>
                  </a:lnTo>
                  <a:lnTo>
                    <a:pt x="13950" y="19071"/>
                  </a:lnTo>
                  <a:lnTo>
                    <a:pt x="14064" y="18677"/>
                  </a:lnTo>
                  <a:lnTo>
                    <a:pt x="14179" y="18097"/>
                  </a:lnTo>
                  <a:lnTo>
                    <a:pt x="14293" y="17586"/>
                  </a:lnTo>
                  <a:lnTo>
                    <a:pt x="14179" y="16913"/>
                  </a:lnTo>
                  <a:lnTo>
                    <a:pt x="14064" y="16241"/>
                  </a:lnTo>
                  <a:lnTo>
                    <a:pt x="13835" y="15614"/>
                  </a:lnTo>
                  <a:lnTo>
                    <a:pt x="13560" y="14872"/>
                  </a:lnTo>
                  <a:lnTo>
                    <a:pt x="13950" y="14941"/>
                  </a:lnTo>
                  <a:lnTo>
                    <a:pt x="14408" y="15150"/>
                  </a:lnTo>
                  <a:lnTo>
                    <a:pt x="14843" y="15266"/>
                  </a:lnTo>
                  <a:lnTo>
                    <a:pt x="15232" y="15614"/>
                  </a:lnTo>
                  <a:lnTo>
                    <a:pt x="15576" y="15846"/>
                  </a:lnTo>
                  <a:lnTo>
                    <a:pt x="15897" y="16171"/>
                  </a:lnTo>
                  <a:lnTo>
                    <a:pt x="16126" y="16473"/>
                  </a:lnTo>
                  <a:lnTo>
                    <a:pt x="16240" y="16913"/>
                  </a:lnTo>
                  <a:lnTo>
                    <a:pt x="16515" y="17261"/>
                  </a:lnTo>
                  <a:lnTo>
                    <a:pt x="17088" y="17586"/>
                  </a:lnTo>
                  <a:lnTo>
                    <a:pt x="17798" y="17865"/>
                  </a:lnTo>
                  <a:lnTo>
                    <a:pt x="18576" y="18097"/>
                  </a:lnTo>
                  <a:lnTo>
                    <a:pt x="19424" y="18213"/>
                  </a:lnTo>
                  <a:lnTo>
                    <a:pt x="20317" y="18213"/>
                  </a:lnTo>
                  <a:lnTo>
                    <a:pt x="21050" y="18213"/>
                  </a:lnTo>
                  <a:lnTo>
                    <a:pt x="21600" y="17865"/>
                  </a:lnTo>
                  <a:lnTo>
                    <a:pt x="21165" y="17656"/>
                  </a:lnTo>
                  <a:lnTo>
                    <a:pt x="20592" y="17470"/>
                  </a:lnTo>
                  <a:lnTo>
                    <a:pt x="20088" y="17029"/>
                  </a:lnTo>
                  <a:lnTo>
                    <a:pt x="19653" y="16681"/>
                  </a:lnTo>
                  <a:lnTo>
                    <a:pt x="19195" y="16241"/>
                  </a:lnTo>
                  <a:lnTo>
                    <a:pt x="18920" y="15962"/>
                  </a:lnTo>
                  <a:lnTo>
                    <a:pt x="18576" y="15498"/>
                  </a:lnTo>
                  <a:lnTo>
                    <a:pt x="18576" y="15057"/>
                  </a:lnTo>
                  <a:lnTo>
                    <a:pt x="18485" y="14756"/>
                  </a:lnTo>
                  <a:lnTo>
                    <a:pt x="18256" y="14199"/>
                  </a:lnTo>
                  <a:lnTo>
                    <a:pt x="17912" y="13526"/>
                  </a:lnTo>
                  <a:lnTo>
                    <a:pt x="17523" y="13016"/>
                  </a:lnTo>
                  <a:lnTo>
                    <a:pt x="16973" y="12436"/>
                  </a:lnTo>
                  <a:lnTo>
                    <a:pt x="16355" y="12041"/>
                  </a:lnTo>
                  <a:lnTo>
                    <a:pt x="16011" y="11832"/>
                  </a:lnTo>
                  <a:lnTo>
                    <a:pt x="15690" y="11716"/>
                  </a:lnTo>
                  <a:lnTo>
                    <a:pt x="15232" y="11716"/>
                  </a:lnTo>
                  <a:lnTo>
                    <a:pt x="14843" y="11716"/>
                  </a:lnTo>
                  <a:lnTo>
                    <a:pt x="15461" y="11252"/>
                  </a:lnTo>
                  <a:lnTo>
                    <a:pt x="16126" y="10858"/>
                  </a:lnTo>
                  <a:lnTo>
                    <a:pt x="16973" y="10649"/>
                  </a:lnTo>
                  <a:lnTo>
                    <a:pt x="17798" y="10417"/>
                  </a:lnTo>
                  <a:lnTo>
                    <a:pt x="18806" y="10301"/>
                  </a:lnTo>
                  <a:lnTo>
                    <a:pt x="19653" y="10301"/>
                  </a:lnTo>
                  <a:lnTo>
                    <a:pt x="20478" y="10417"/>
                  </a:lnTo>
                  <a:lnTo>
                    <a:pt x="21256" y="10533"/>
                  </a:lnTo>
                  <a:lnTo>
                    <a:pt x="20707" y="9837"/>
                  </a:lnTo>
                  <a:lnTo>
                    <a:pt x="19859" y="9234"/>
                  </a:lnTo>
                  <a:lnTo>
                    <a:pt x="18806" y="8538"/>
                  </a:lnTo>
                  <a:lnTo>
                    <a:pt x="17637" y="8144"/>
                  </a:lnTo>
                  <a:lnTo>
                    <a:pt x="16973" y="8027"/>
                  </a:lnTo>
                  <a:lnTo>
                    <a:pt x="16355" y="7935"/>
                  </a:lnTo>
                  <a:lnTo>
                    <a:pt x="15805" y="7935"/>
                  </a:lnTo>
                  <a:lnTo>
                    <a:pt x="15118" y="8027"/>
                  </a:lnTo>
                  <a:lnTo>
                    <a:pt x="14614" y="8144"/>
                  </a:lnTo>
                  <a:lnTo>
                    <a:pt x="14064" y="8422"/>
                  </a:lnTo>
                  <a:lnTo>
                    <a:pt x="13606" y="8886"/>
                  </a:lnTo>
                  <a:lnTo>
                    <a:pt x="13217" y="9327"/>
                  </a:lnTo>
                  <a:lnTo>
                    <a:pt x="13606" y="8538"/>
                  </a:lnTo>
                  <a:lnTo>
                    <a:pt x="13950" y="7935"/>
                  </a:lnTo>
                  <a:lnTo>
                    <a:pt x="14293" y="7123"/>
                  </a:lnTo>
                  <a:lnTo>
                    <a:pt x="14499" y="6519"/>
                  </a:lnTo>
                  <a:lnTo>
                    <a:pt x="14614" y="5823"/>
                  </a:lnTo>
                  <a:lnTo>
                    <a:pt x="14614" y="5220"/>
                  </a:lnTo>
                  <a:lnTo>
                    <a:pt x="14408" y="4524"/>
                  </a:lnTo>
                  <a:lnTo>
                    <a:pt x="14064" y="3898"/>
                  </a:lnTo>
                  <a:lnTo>
                    <a:pt x="13606" y="3225"/>
                  </a:lnTo>
                  <a:lnTo>
                    <a:pt x="13331" y="2598"/>
                  </a:lnTo>
                  <a:lnTo>
                    <a:pt x="13102" y="2042"/>
                  </a:lnTo>
                  <a:lnTo>
                    <a:pt x="12896" y="1485"/>
                  </a:lnTo>
                  <a:lnTo>
                    <a:pt x="12781" y="1090"/>
                  </a:lnTo>
                  <a:lnTo>
                    <a:pt x="12667" y="626"/>
                  </a:lnTo>
                  <a:lnTo>
                    <a:pt x="12667" y="278"/>
                  </a:lnTo>
                  <a:lnTo>
                    <a:pt x="12667" y="0"/>
                  </a:lnTo>
                  <a:lnTo>
                    <a:pt x="12163" y="394"/>
                  </a:lnTo>
                  <a:lnTo>
                    <a:pt x="11728" y="974"/>
                  </a:lnTo>
                  <a:lnTo>
                    <a:pt x="11155" y="1601"/>
                  </a:lnTo>
                  <a:lnTo>
                    <a:pt x="10766" y="2390"/>
                  </a:lnTo>
                  <a:lnTo>
                    <a:pt x="10330" y="3109"/>
                  </a:lnTo>
                  <a:lnTo>
                    <a:pt x="10101" y="3898"/>
                  </a:lnTo>
                  <a:lnTo>
                    <a:pt x="9987" y="4524"/>
                  </a:lnTo>
                  <a:lnTo>
                    <a:pt x="10101" y="5220"/>
                  </a:lnTo>
                  <a:lnTo>
                    <a:pt x="10216" y="5823"/>
                  </a:lnTo>
                  <a:lnTo>
                    <a:pt x="10330" y="6403"/>
                  </a:lnTo>
                  <a:lnTo>
                    <a:pt x="10330" y="6914"/>
                  </a:lnTo>
                  <a:lnTo>
                    <a:pt x="10216" y="7471"/>
                  </a:lnTo>
                  <a:lnTo>
                    <a:pt x="10101" y="7935"/>
                  </a:lnTo>
                  <a:lnTo>
                    <a:pt x="9872" y="8329"/>
                  </a:lnTo>
                  <a:lnTo>
                    <a:pt x="9643" y="8654"/>
                  </a:lnTo>
                  <a:lnTo>
                    <a:pt x="9368" y="9002"/>
                  </a:lnTo>
                  <a:close/>
                </a:path>
              </a:pathLst>
            </a:custGeom>
            <a:solidFill>
              <a:srgbClr val="008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grpSp>
          <p:nvGrpSpPr>
            <p:cNvPr id="14" name="Group 191"/>
            <p:cNvGrpSpPr>
              <a:grpSpLocks/>
            </p:cNvGrpSpPr>
            <p:nvPr/>
          </p:nvGrpSpPr>
          <p:grpSpPr bwMode="auto">
            <a:xfrm rot="-4049421">
              <a:off x="1069" y="2873"/>
              <a:ext cx="508" cy="621"/>
              <a:chOff x="1212" y="1157"/>
              <a:chExt cx="508" cy="621"/>
            </a:xfrm>
          </p:grpSpPr>
          <p:sp>
            <p:nvSpPr>
              <p:cNvPr id="30" name="Freeform 192"/>
              <p:cNvSpPr>
                <a:spLocks/>
              </p:cNvSpPr>
              <p:nvPr/>
            </p:nvSpPr>
            <p:spPr bwMode="auto">
              <a:xfrm>
                <a:off x="1488" y="1248"/>
                <a:ext cx="144" cy="192"/>
              </a:xfrm>
              <a:custGeom>
                <a:avLst/>
                <a:gdLst>
                  <a:gd name="T0" fmla="*/ 0 w 144"/>
                  <a:gd name="T1" fmla="*/ 192 h 192"/>
                  <a:gd name="T2" fmla="*/ 48 w 144"/>
                  <a:gd name="T3" fmla="*/ 48 h 192"/>
                  <a:gd name="T4" fmla="*/ 144 w 144"/>
                  <a:gd name="T5" fmla="*/ 0 h 192"/>
                  <a:gd name="T6" fmla="*/ 0 60000 65536"/>
                  <a:gd name="T7" fmla="*/ 0 60000 65536"/>
                  <a:gd name="T8" fmla="*/ 0 60000 65536"/>
                  <a:gd name="T9" fmla="*/ 0 w 144"/>
                  <a:gd name="T10" fmla="*/ 0 h 192"/>
                  <a:gd name="T11" fmla="*/ 144 w 144"/>
                  <a:gd name="T12" fmla="*/ 192 h 19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31" name="Freeform 193"/>
              <p:cNvSpPr>
                <a:spLocks/>
              </p:cNvSpPr>
              <p:nvPr/>
            </p:nvSpPr>
            <p:spPr bwMode="auto">
              <a:xfrm flipH="1">
                <a:off x="1212" y="1362"/>
                <a:ext cx="508" cy="416"/>
              </a:xfrm>
              <a:custGeom>
                <a:avLst/>
                <a:gdLst>
                  <a:gd name="T0" fmla="*/ 17 w 508"/>
                  <a:gd name="T1" fmla="*/ 112 h 416"/>
                  <a:gd name="T2" fmla="*/ 35 w 508"/>
                  <a:gd name="T3" fmla="*/ 265 h 416"/>
                  <a:gd name="T4" fmla="*/ 227 w 508"/>
                  <a:gd name="T5" fmla="*/ 400 h 416"/>
                  <a:gd name="T6" fmla="*/ 293 w 508"/>
                  <a:gd name="T7" fmla="*/ 361 h 416"/>
                  <a:gd name="T8" fmla="*/ 404 w 508"/>
                  <a:gd name="T9" fmla="*/ 358 h 416"/>
                  <a:gd name="T10" fmla="*/ 508 w 508"/>
                  <a:gd name="T11" fmla="*/ 140 h 416"/>
                  <a:gd name="T12" fmla="*/ 407 w 508"/>
                  <a:gd name="T13" fmla="*/ 22 h 416"/>
                  <a:gd name="T14" fmla="*/ 281 w 508"/>
                  <a:gd name="T15" fmla="*/ 10 h 416"/>
                  <a:gd name="T16" fmla="*/ 206 w 508"/>
                  <a:gd name="T17" fmla="*/ 43 h 416"/>
                  <a:gd name="T18" fmla="*/ 110 w 508"/>
                  <a:gd name="T19" fmla="*/ 19 h 416"/>
                  <a:gd name="T20" fmla="*/ 17 w 508"/>
                  <a:gd name="T21" fmla="*/ 112 h 41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08"/>
                  <a:gd name="T34" fmla="*/ 0 h 416"/>
                  <a:gd name="T35" fmla="*/ 508 w 508"/>
                  <a:gd name="T36" fmla="*/ 416 h 41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08" h="416">
                    <a:moveTo>
                      <a:pt x="17" y="112"/>
                    </a:moveTo>
                    <a:cubicBezTo>
                      <a:pt x="5" y="153"/>
                      <a:pt x="0" y="217"/>
                      <a:pt x="35" y="265"/>
                    </a:cubicBezTo>
                    <a:cubicBezTo>
                      <a:pt x="70" y="313"/>
                      <a:pt x="184" y="384"/>
                      <a:pt x="227" y="400"/>
                    </a:cubicBezTo>
                    <a:cubicBezTo>
                      <a:pt x="270" y="416"/>
                      <a:pt x="264" y="368"/>
                      <a:pt x="293" y="361"/>
                    </a:cubicBezTo>
                    <a:cubicBezTo>
                      <a:pt x="322" y="354"/>
                      <a:pt x="368" y="395"/>
                      <a:pt x="404" y="358"/>
                    </a:cubicBezTo>
                    <a:cubicBezTo>
                      <a:pt x="440" y="321"/>
                      <a:pt x="508" y="196"/>
                      <a:pt x="508" y="140"/>
                    </a:cubicBezTo>
                    <a:cubicBezTo>
                      <a:pt x="508" y="84"/>
                      <a:pt x="445" y="44"/>
                      <a:pt x="407" y="22"/>
                    </a:cubicBezTo>
                    <a:cubicBezTo>
                      <a:pt x="369" y="0"/>
                      <a:pt x="314" y="7"/>
                      <a:pt x="281" y="10"/>
                    </a:cubicBezTo>
                    <a:cubicBezTo>
                      <a:pt x="248" y="13"/>
                      <a:pt x="234" y="42"/>
                      <a:pt x="206" y="43"/>
                    </a:cubicBezTo>
                    <a:cubicBezTo>
                      <a:pt x="178" y="44"/>
                      <a:pt x="142" y="7"/>
                      <a:pt x="110" y="19"/>
                    </a:cubicBezTo>
                    <a:cubicBezTo>
                      <a:pt x="78" y="31"/>
                      <a:pt x="31" y="70"/>
                      <a:pt x="17" y="11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C0000"/>
                  </a:gs>
                  <a:gs pos="100000">
                    <a:srgbClr val="FF00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32" name="Freeform 194"/>
              <p:cNvSpPr>
                <a:spLocks/>
              </p:cNvSpPr>
              <p:nvPr/>
            </p:nvSpPr>
            <p:spPr bwMode="auto">
              <a:xfrm>
                <a:off x="1248" y="1392"/>
                <a:ext cx="296" cy="258"/>
              </a:xfrm>
              <a:custGeom>
                <a:avLst/>
                <a:gdLst>
                  <a:gd name="T0" fmla="*/ 188 w 288"/>
                  <a:gd name="T1" fmla="*/ 41 h 218"/>
                  <a:gd name="T2" fmla="*/ 44 w 288"/>
                  <a:gd name="T3" fmla="*/ 9 h 218"/>
                  <a:gd name="T4" fmla="*/ 4 w 288"/>
                  <a:gd name="T5" fmla="*/ 97 h 218"/>
                  <a:gd name="T6" fmla="*/ 68 w 288"/>
                  <a:gd name="T7" fmla="*/ 193 h 218"/>
                  <a:gd name="T8" fmla="*/ 252 w 288"/>
                  <a:gd name="T9" fmla="*/ 209 h 218"/>
                  <a:gd name="T10" fmla="*/ 284 w 288"/>
                  <a:gd name="T11" fmla="*/ 137 h 218"/>
                  <a:gd name="T12" fmla="*/ 188 w 288"/>
                  <a:gd name="T13" fmla="*/ 41 h 2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88"/>
                  <a:gd name="T22" fmla="*/ 0 h 218"/>
                  <a:gd name="T23" fmla="*/ 288 w 288"/>
                  <a:gd name="T24" fmla="*/ 218 h 21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88" h="218">
                    <a:moveTo>
                      <a:pt x="188" y="41"/>
                    </a:moveTo>
                    <a:cubicBezTo>
                      <a:pt x="148" y="20"/>
                      <a:pt x="75" y="0"/>
                      <a:pt x="44" y="9"/>
                    </a:cubicBezTo>
                    <a:cubicBezTo>
                      <a:pt x="13" y="18"/>
                      <a:pt x="0" y="66"/>
                      <a:pt x="4" y="97"/>
                    </a:cubicBezTo>
                    <a:cubicBezTo>
                      <a:pt x="8" y="128"/>
                      <a:pt x="27" y="174"/>
                      <a:pt x="68" y="193"/>
                    </a:cubicBezTo>
                    <a:cubicBezTo>
                      <a:pt x="109" y="212"/>
                      <a:pt x="216" y="218"/>
                      <a:pt x="252" y="209"/>
                    </a:cubicBezTo>
                    <a:cubicBezTo>
                      <a:pt x="288" y="200"/>
                      <a:pt x="288" y="162"/>
                      <a:pt x="284" y="137"/>
                    </a:cubicBezTo>
                    <a:cubicBezTo>
                      <a:pt x="280" y="112"/>
                      <a:pt x="228" y="62"/>
                      <a:pt x="188" y="4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00"/>
                  </a:gs>
                  <a:gs pos="100000">
                    <a:srgbClr val="FF33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prstDash val="sysDot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33" name="Freeform 195"/>
              <p:cNvSpPr>
                <a:spLocks/>
              </p:cNvSpPr>
              <p:nvPr/>
            </p:nvSpPr>
            <p:spPr bwMode="auto">
              <a:xfrm flipH="1">
                <a:off x="1406" y="1723"/>
                <a:ext cx="36" cy="18"/>
              </a:xfrm>
              <a:custGeom>
                <a:avLst/>
                <a:gdLst>
                  <a:gd name="T0" fmla="*/ 0 w 36"/>
                  <a:gd name="T1" fmla="*/ 9 h 18"/>
                  <a:gd name="T2" fmla="*/ 21 w 36"/>
                  <a:gd name="T3" fmla="*/ 18 h 18"/>
                  <a:gd name="T4" fmla="*/ 36 w 36"/>
                  <a:gd name="T5" fmla="*/ 0 h 18"/>
                  <a:gd name="T6" fmla="*/ 0 w 36"/>
                  <a:gd name="T7" fmla="*/ 9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6"/>
                  <a:gd name="T13" fmla="*/ 0 h 18"/>
                  <a:gd name="T14" fmla="*/ 36 w 36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6" h="18">
                    <a:moveTo>
                      <a:pt x="0" y="9"/>
                    </a:moveTo>
                    <a:lnTo>
                      <a:pt x="21" y="18"/>
                    </a:lnTo>
                    <a:lnTo>
                      <a:pt x="36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grpSp>
            <p:nvGrpSpPr>
              <p:cNvPr id="34" name="Group 196"/>
              <p:cNvGrpSpPr>
                <a:grpSpLocks/>
              </p:cNvGrpSpPr>
              <p:nvPr/>
            </p:nvGrpSpPr>
            <p:grpSpPr bwMode="auto">
              <a:xfrm rot="1797044">
                <a:off x="1245" y="1157"/>
                <a:ext cx="353" cy="180"/>
                <a:chOff x="3144" y="3204"/>
                <a:chExt cx="867" cy="623"/>
              </a:xfrm>
            </p:grpSpPr>
            <p:grpSp>
              <p:nvGrpSpPr>
                <p:cNvPr id="35" name="Group 197"/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41" name="Freeform 198"/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>
                      <a:gd name="T0" fmla="*/ 848 w 848"/>
                      <a:gd name="T1" fmla="*/ 300 h 308"/>
                      <a:gd name="T2" fmla="*/ 704 w 848"/>
                      <a:gd name="T3" fmla="*/ 76 h 308"/>
                      <a:gd name="T4" fmla="*/ 576 w 848"/>
                      <a:gd name="T5" fmla="*/ 4 h 308"/>
                      <a:gd name="T6" fmla="*/ 376 w 848"/>
                      <a:gd name="T7" fmla="*/ 52 h 308"/>
                      <a:gd name="T8" fmla="*/ 0 w 848"/>
                      <a:gd name="T9" fmla="*/ 308 h 308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848"/>
                      <a:gd name="T16" fmla="*/ 0 h 308"/>
                      <a:gd name="T17" fmla="*/ 848 w 848"/>
                      <a:gd name="T18" fmla="*/ 308 h 308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>
                    <a:solidFill>
                      <a:srgbClr val="009900"/>
                    </a:solidFill>
                    <a:round/>
                    <a:headEnd/>
                    <a:tailEnd/>
                  </a:ln>
                </p:spPr>
                <p:txBody>
                  <a:bodyPr/>
                  <a:lstStyle>
                    <a:defPPr>
                      <a:defRPr lang="ru-RU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9pPr>
                  </a:lstStyle>
                  <a:p>
                    <a:pPr eaLnBrk="1" hangingPunct="1"/>
                    <a:endParaRPr lang="ru-RU" altLang="ru-RU"/>
                  </a:p>
                </p:txBody>
              </p:sp>
              <p:sp>
                <p:nvSpPr>
                  <p:cNvPr id="42" name="Freeform 199"/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>
                      <a:gd name="T0" fmla="*/ 0 w 867"/>
                      <a:gd name="T1" fmla="*/ 92 h 407"/>
                      <a:gd name="T2" fmla="*/ 552 w 867"/>
                      <a:gd name="T3" fmla="*/ 380 h 407"/>
                      <a:gd name="T4" fmla="*/ 832 w 867"/>
                      <a:gd name="T5" fmla="*/ 252 h 407"/>
                      <a:gd name="T6" fmla="*/ 760 w 867"/>
                      <a:gd name="T7" fmla="*/ 28 h 407"/>
                      <a:gd name="T8" fmla="*/ 232 w 867"/>
                      <a:gd name="T9" fmla="*/ 84 h 407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867"/>
                      <a:gd name="T16" fmla="*/ 0 h 407"/>
                      <a:gd name="T17" fmla="*/ 867 w 867"/>
                      <a:gd name="T18" fmla="*/ 407 h 407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>
                    <a:solidFill>
                      <a:srgbClr val="009900"/>
                    </a:solidFill>
                    <a:round/>
                    <a:headEnd/>
                    <a:tailEnd/>
                  </a:ln>
                </p:spPr>
                <p:txBody>
                  <a:bodyPr/>
                  <a:lstStyle>
                    <a:defPPr>
                      <a:defRPr lang="ru-RU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9pPr>
                  </a:lstStyle>
                  <a:p>
                    <a:pPr eaLnBrk="1" hangingPunct="1"/>
                    <a:endParaRPr lang="ru-RU" altLang="ru-RU"/>
                  </a:p>
                </p:txBody>
              </p:sp>
            </p:grpSp>
            <p:sp>
              <p:nvSpPr>
                <p:cNvPr id="36" name="Freeform 200"/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>
                    <a:gd name="T0" fmla="*/ 40 w 87"/>
                    <a:gd name="T1" fmla="*/ 0 h 288"/>
                    <a:gd name="T2" fmla="*/ 80 w 87"/>
                    <a:gd name="T3" fmla="*/ 160 h 288"/>
                    <a:gd name="T4" fmla="*/ 0 w 87"/>
                    <a:gd name="T5" fmla="*/ 288 h 288"/>
                    <a:gd name="T6" fmla="*/ 0 60000 65536"/>
                    <a:gd name="T7" fmla="*/ 0 60000 65536"/>
                    <a:gd name="T8" fmla="*/ 0 60000 65536"/>
                    <a:gd name="T9" fmla="*/ 0 w 87"/>
                    <a:gd name="T10" fmla="*/ 0 h 288"/>
                    <a:gd name="T11" fmla="*/ 87 w 87"/>
                    <a:gd name="T12" fmla="*/ 288 h 28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>
                  <a:defPPr>
                    <a:defRPr lang="ru-RU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  <p:sp>
              <p:nvSpPr>
                <p:cNvPr id="37" name="Freeform 201"/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>
                    <a:gd name="T0" fmla="*/ 40 w 87"/>
                    <a:gd name="T1" fmla="*/ 0 h 288"/>
                    <a:gd name="T2" fmla="*/ 80 w 87"/>
                    <a:gd name="T3" fmla="*/ 160 h 288"/>
                    <a:gd name="T4" fmla="*/ 0 w 87"/>
                    <a:gd name="T5" fmla="*/ 288 h 288"/>
                    <a:gd name="T6" fmla="*/ 0 60000 65536"/>
                    <a:gd name="T7" fmla="*/ 0 60000 65536"/>
                    <a:gd name="T8" fmla="*/ 0 60000 65536"/>
                    <a:gd name="T9" fmla="*/ 0 w 87"/>
                    <a:gd name="T10" fmla="*/ 0 h 288"/>
                    <a:gd name="T11" fmla="*/ 87 w 87"/>
                    <a:gd name="T12" fmla="*/ 288 h 28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>
                  <a:defPPr>
                    <a:defRPr lang="ru-RU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  <p:sp>
              <p:nvSpPr>
                <p:cNvPr id="38" name="Freeform 202"/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>
                    <a:gd name="T0" fmla="*/ 48 w 72"/>
                    <a:gd name="T1" fmla="*/ 0 h 184"/>
                    <a:gd name="T2" fmla="*/ 64 w 72"/>
                    <a:gd name="T3" fmla="*/ 120 h 184"/>
                    <a:gd name="T4" fmla="*/ 0 w 72"/>
                    <a:gd name="T5" fmla="*/ 184 h 184"/>
                    <a:gd name="T6" fmla="*/ 0 60000 65536"/>
                    <a:gd name="T7" fmla="*/ 0 60000 65536"/>
                    <a:gd name="T8" fmla="*/ 0 60000 65536"/>
                    <a:gd name="T9" fmla="*/ 0 w 72"/>
                    <a:gd name="T10" fmla="*/ 0 h 184"/>
                    <a:gd name="T11" fmla="*/ 72 w 72"/>
                    <a:gd name="T12" fmla="*/ 184 h 184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>
                  <a:defPPr>
                    <a:defRPr lang="ru-RU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  <p:sp>
              <p:nvSpPr>
                <p:cNvPr id="39" name="Freeform 203"/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>
                    <a:gd name="T0" fmla="*/ 0 w 112"/>
                    <a:gd name="T1" fmla="*/ 0 h 144"/>
                    <a:gd name="T2" fmla="*/ 56 w 112"/>
                    <a:gd name="T3" fmla="*/ 48 h 144"/>
                    <a:gd name="T4" fmla="*/ 112 w 112"/>
                    <a:gd name="T5" fmla="*/ 144 h 144"/>
                    <a:gd name="T6" fmla="*/ 0 60000 65536"/>
                    <a:gd name="T7" fmla="*/ 0 60000 65536"/>
                    <a:gd name="T8" fmla="*/ 0 60000 65536"/>
                    <a:gd name="T9" fmla="*/ 0 w 112"/>
                    <a:gd name="T10" fmla="*/ 0 h 144"/>
                    <a:gd name="T11" fmla="*/ 112 w 112"/>
                    <a:gd name="T12" fmla="*/ 144 h 144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>
                  <a:defPPr>
                    <a:defRPr lang="ru-RU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  <p:sp>
              <p:nvSpPr>
                <p:cNvPr id="40" name="Freeform 204"/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>
                    <a:gd name="T0" fmla="*/ 0 w 120"/>
                    <a:gd name="T1" fmla="*/ 0 h 160"/>
                    <a:gd name="T2" fmla="*/ 72 w 120"/>
                    <a:gd name="T3" fmla="*/ 72 h 160"/>
                    <a:gd name="T4" fmla="*/ 120 w 120"/>
                    <a:gd name="T5" fmla="*/ 160 h 160"/>
                    <a:gd name="T6" fmla="*/ 0 60000 65536"/>
                    <a:gd name="T7" fmla="*/ 0 60000 65536"/>
                    <a:gd name="T8" fmla="*/ 0 60000 65536"/>
                    <a:gd name="T9" fmla="*/ 0 w 120"/>
                    <a:gd name="T10" fmla="*/ 0 h 160"/>
                    <a:gd name="T11" fmla="*/ 120 w 120"/>
                    <a:gd name="T12" fmla="*/ 160 h 16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>
                  <a:defPPr>
                    <a:defRPr lang="ru-RU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</p:grpSp>
        </p:grpSp>
        <p:grpSp>
          <p:nvGrpSpPr>
            <p:cNvPr id="15" name="Group 246"/>
            <p:cNvGrpSpPr>
              <a:grpSpLocks/>
            </p:cNvGrpSpPr>
            <p:nvPr/>
          </p:nvGrpSpPr>
          <p:grpSpPr bwMode="auto">
            <a:xfrm rot="6573778">
              <a:off x="1871" y="3604"/>
              <a:ext cx="701" cy="508"/>
              <a:chOff x="2509" y="1576"/>
              <a:chExt cx="701" cy="508"/>
            </a:xfrm>
          </p:grpSpPr>
          <p:sp>
            <p:nvSpPr>
              <p:cNvPr id="16" name="Freeform 221"/>
              <p:cNvSpPr>
                <a:spLocks/>
              </p:cNvSpPr>
              <p:nvPr/>
            </p:nvSpPr>
            <p:spPr bwMode="auto">
              <a:xfrm rot="17550579" flipH="1">
                <a:off x="2748" y="1622"/>
                <a:ext cx="508" cy="416"/>
              </a:xfrm>
              <a:custGeom>
                <a:avLst/>
                <a:gdLst>
                  <a:gd name="T0" fmla="*/ 17 w 508"/>
                  <a:gd name="T1" fmla="*/ 112 h 416"/>
                  <a:gd name="T2" fmla="*/ 35 w 508"/>
                  <a:gd name="T3" fmla="*/ 265 h 416"/>
                  <a:gd name="T4" fmla="*/ 227 w 508"/>
                  <a:gd name="T5" fmla="*/ 400 h 416"/>
                  <a:gd name="T6" fmla="*/ 293 w 508"/>
                  <a:gd name="T7" fmla="*/ 361 h 416"/>
                  <a:gd name="T8" fmla="*/ 404 w 508"/>
                  <a:gd name="T9" fmla="*/ 358 h 416"/>
                  <a:gd name="T10" fmla="*/ 508 w 508"/>
                  <a:gd name="T11" fmla="*/ 140 h 416"/>
                  <a:gd name="T12" fmla="*/ 407 w 508"/>
                  <a:gd name="T13" fmla="*/ 22 h 416"/>
                  <a:gd name="T14" fmla="*/ 281 w 508"/>
                  <a:gd name="T15" fmla="*/ 10 h 416"/>
                  <a:gd name="T16" fmla="*/ 206 w 508"/>
                  <a:gd name="T17" fmla="*/ 43 h 416"/>
                  <a:gd name="T18" fmla="*/ 110 w 508"/>
                  <a:gd name="T19" fmla="*/ 19 h 416"/>
                  <a:gd name="T20" fmla="*/ 17 w 508"/>
                  <a:gd name="T21" fmla="*/ 112 h 41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08"/>
                  <a:gd name="T34" fmla="*/ 0 h 416"/>
                  <a:gd name="T35" fmla="*/ 508 w 508"/>
                  <a:gd name="T36" fmla="*/ 416 h 41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08" h="416">
                    <a:moveTo>
                      <a:pt x="17" y="112"/>
                    </a:moveTo>
                    <a:cubicBezTo>
                      <a:pt x="5" y="153"/>
                      <a:pt x="0" y="217"/>
                      <a:pt x="35" y="265"/>
                    </a:cubicBezTo>
                    <a:cubicBezTo>
                      <a:pt x="70" y="313"/>
                      <a:pt x="184" y="384"/>
                      <a:pt x="227" y="400"/>
                    </a:cubicBezTo>
                    <a:cubicBezTo>
                      <a:pt x="270" y="416"/>
                      <a:pt x="264" y="368"/>
                      <a:pt x="293" y="361"/>
                    </a:cubicBezTo>
                    <a:cubicBezTo>
                      <a:pt x="322" y="354"/>
                      <a:pt x="368" y="395"/>
                      <a:pt x="404" y="358"/>
                    </a:cubicBezTo>
                    <a:cubicBezTo>
                      <a:pt x="440" y="321"/>
                      <a:pt x="508" y="196"/>
                      <a:pt x="508" y="140"/>
                    </a:cubicBezTo>
                    <a:cubicBezTo>
                      <a:pt x="508" y="84"/>
                      <a:pt x="445" y="44"/>
                      <a:pt x="407" y="22"/>
                    </a:cubicBezTo>
                    <a:cubicBezTo>
                      <a:pt x="369" y="0"/>
                      <a:pt x="314" y="7"/>
                      <a:pt x="281" y="10"/>
                    </a:cubicBezTo>
                    <a:cubicBezTo>
                      <a:pt x="248" y="13"/>
                      <a:pt x="234" y="42"/>
                      <a:pt x="206" y="43"/>
                    </a:cubicBezTo>
                    <a:cubicBezTo>
                      <a:pt x="178" y="44"/>
                      <a:pt x="142" y="7"/>
                      <a:pt x="110" y="19"/>
                    </a:cubicBezTo>
                    <a:cubicBezTo>
                      <a:pt x="78" y="31"/>
                      <a:pt x="31" y="70"/>
                      <a:pt x="17" y="11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C0000"/>
                  </a:gs>
                  <a:gs pos="100000">
                    <a:srgbClr val="FF00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17" name="Freeform 222"/>
              <p:cNvSpPr>
                <a:spLocks/>
              </p:cNvSpPr>
              <p:nvPr/>
            </p:nvSpPr>
            <p:spPr bwMode="auto">
              <a:xfrm rot="-4049421">
                <a:off x="2781" y="1747"/>
                <a:ext cx="296" cy="258"/>
              </a:xfrm>
              <a:custGeom>
                <a:avLst/>
                <a:gdLst>
                  <a:gd name="T0" fmla="*/ 188 w 288"/>
                  <a:gd name="T1" fmla="*/ 41 h 218"/>
                  <a:gd name="T2" fmla="*/ 44 w 288"/>
                  <a:gd name="T3" fmla="*/ 9 h 218"/>
                  <a:gd name="T4" fmla="*/ 4 w 288"/>
                  <a:gd name="T5" fmla="*/ 97 h 218"/>
                  <a:gd name="T6" fmla="*/ 68 w 288"/>
                  <a:gd name="T7" fmla="*/ 193 h 218"/>
                  <a:gd name="T8" fmla="*/ 252 w 288"/>
                  <a:gd name="T9" fmla="*/ 209 h 218"/>
                  <a:gd name="T10" fmla="*/ 284 w 288"/>
                  <a:gd name="T11" fmla="*/ 137 h 218"/>
                  <a:gd name="T12" fmla="*/ 188 w 288"/>
                  <a:gd name="T13" fmla="*/ 41 h 2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88"/>
                  <a:gd name="T22" fmla="*/ 0 h 218"/>
                  <a:gd name="T23" fmla="*/ 288 w 288"/>
                  <a:gd name="T24" fmla="*/ 218 h 21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88" h="218">
                    <a:moveTo>
                      <a:pt x="188" y="41"/>
                    </a:moveTo>
                    <a:cubicBezTo>
                      <a:pt x="148" y="20"/>
                      <a:pt x="75" y="0"/>
                      <a:pt x="44" y="9"/>
                    </a:cubicBezTo>
                    <a:cubicBezTo>
                      <a:pt x="13" y="18"/>
                      <a:pt x="0" y="66"/>
                      <a:pt x="4" y="97"/>
                    </a:cubicBezTo>
                    <a:cubicBezTo>
                      <a:pt x="8" y="128"/>
                      <a:pt x="27" y="174"/>
                      <a:pt x="68" y="193"/>
                    </a:cubicBezTo>
                    <a:cubicBezTo>
                      <a:pt x="109" y="212"/>
                      <a:pt x="216" y="218"/>
                      <a:pt x="252" y="209"/>
                    </a:cubicBezTo>
                    <a:cubicBezTo>
                      <a:pt x="288" y="200"/>
                      <a:pt x="288" y="162"/>
                      <a:pt x="284" y="137"/>
                    </a:cubicBezTo>
                    <a:cubicBezTo>
                      <a:pt x="280" y="112"/>
                      <a:pt x="228" y="62"/>
                      <a:pt x="188" y="4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00"/>
                  </a:gs>
                  <a:gs pos="100000">
                    <a:srgbClr val="FF33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prstDash val="sysDot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18" name="Freeform 223"/>
              <p:cNvSpPr>
                <a:spLocks/>
              </p:cNvSpPr>
              <p:nvPr/>
            </p:nvSpPr>
            <p:spPr bwMode="auto">
              <a:xfrm rot="17550579" flipH="1">
                <a:off x="3117" y="1922"/>
                <a:ext cx="36" cy="18"/>
              </a:xfrm>
              <a:custGeom>
                <a:avLst/>
                <a:gdLst>
                  <a:gd name="T0" fmla="*/ 0 w 36"/>
                  <a:gd name="T1" fmla="*/ 9 h 18"/>
                  <a:gd name="T2" fmla="*/ 21 w 36"/>
                  <a:gd name="T3" fmla="*/ 18 h 18"/>
                  <a:gd name="T4" fmla="*/ 36 w 36"/>
                  <a:gd name="T5" fmla="*/ 0 h 18"/>
                  <a:gd name="T6" fmla="*/ 0 w 36"/>
                  <a:gd name="T7" fmla="*/ 9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6"/>
                  <a:gd name="T13" fmla="*/ 0 h 18"/>
                  <a:gd name="T14" fmla="*/ 36 w 36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6" h="18">
                    <a:moveTo>
                      <a:pt x="0" y="9"/>
                    </a:moveTo>
                    <a:lnTo>
                      <a:pt x="21" y="18"/>
                    </a:lnTo>
                    <a:lnTo>
                      <a:pt x="36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grpSp>
            <p:nvGrpSpPr>
              <p:cNvPr id="19" name="Group 233"/>
              <p:cNvGrpSpPr>
                <a:grpSpLocks/>
              </p:cNvGrpSpPr>
              <p:nvPr/>
            </p:nvGrpSpPr>
            <p:grpSpPr bwMode="auto">
              <a:xfrm>
                <a:off x="2509" y="1584"/>
                <a:ext cx="416" cy="252"/>
                <a:chOff x="2509" y="1584"/>
                <a:chExt cx="416" cy="252"/>
              </a:xfrm>
            </p:grpSpPr>
            <p:sp>
              <p:nvSpPr>
                <p:cNvPr id="20" name="Freeform 220"/>
                <p:cNvSpPr>
                  <a:spLocks/>
                </p:cNvSpPr>
                <p:nvPr/>
              </p:nvSpPr>
              <p:spPr bwMode="auto">
                <a:xfrm rot="-4049421">
                  <a:off x="2757" y="1560"/>
                  <a:ext cx="144" cy="192"/>
                </a:xfrm>
                <a:custGeom>
                  <a:avLst/>
                  <a:gdLst>
                    <a:gd name="T0" fmla="*/ 0 w 144"/>
                    <a:gd name="T1" fmla="*/ 192 h 192"/>
                    <a:gd name="T2" fmla="*/ 48 w 144"/>
                    <a:gd name="T3" fmla="*/ 48 h 192"/>
                    <a:gd name="T4" fmla="*/ 144 w 144"/>
                    <a:gd name="T5" fmla="*/ 0 h 192"/>
                    <a:gd name="T6" fmla="*/ 0 60000 65536"/>
                    <a:gd name="T7" fmla="*/ 0 60000 65536"/>
                    <a:gd name="T8" fmla="*/ 0 60000 65536"/>
                    <a:gd name="T9" fmla="*/ 0 w 144"/>
                    <a:gd name="T10" fmla="*/ 0 h 192"/>
                    <a:gd name="T11" fmla="*/ 144 w 144"/>
                    <a:gd name="T12" fmla="*/ 192 h 19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44" h="192">
                      <a:moveTo>
                        <a:pt x="0" y="192"/>
                      </a:moveTo>
                      <a:cubicBezTo>
                        <a:pt x="12" y="136"/>
                        <a:pt x="24" y="80"/>
                        <a:pt x="48" y="48"/>
                      </a:cubicBezTo>
                      <a:cubicBezTo>
                        <a:pt x="72" y="16"/>
                        <a:pt x="108" y="8"/>
                        <a:pt x="144" y="0"/>
                      </a:cubicBezTo>
                    </a:path>
                  </a:pathLst>
                </a:custGeom>
                <a:noFill/>
                <a:ln w="28575">
                  <a:solidFill>
                    <a:schemeClr val="tx2"/>
                  </a:solidFill>
                  <a:round/>
                  <a:headEnd type="none" w="lg" len="lg"/>
                  <a:tailEnd type="none" w="lg" len="lg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>
                  <a:defPPr>
                    <a:defRPr lang="ru-RU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  <p:grpSp>
              <p:nvGrpSpPr>
                <p:cNvPr id="21" name="Group 224"/>
                <p:cNvGrpSpPr>
                  <a:grpSpLocks/>
                </p:cNvGrpSpPr>
                <p:nvPr/>
              </p:nvGrpSpPr>
              <p:grpSpPr bwMode="auto">
                <a:xfrm rot="-2252377">
                  <a:off x="2509" y="1656"/>
                  <a:ext cx="353" cy="180"/>
                  <a:chOff x="3144" y="3204"/>
                  <a:chExt cx="867" cy="623"/>
                </a:xfrm>
              </p:grpSpPr>
              <p:grpSp>
                <p:nvGrpSpPr>
                  <p:cNvPr id="22" name="Group 225"/>
                  <p:cNvGrpSpPr>
                    <a:grpSpLocks/>
                  </p:cNvGrpSpPr>
                  <p:nvPr/>
                </p:nvGrpSpPr>
                <p:grpSpPr bwMode="auto">
                  <a:xfrm>
                    <a:off x="3144" y="3204"/>
                    <a:ext cx="867" cy="623"/>
                    <a:chOff x="3144" y="3204"/>
                    <a:chExt cx="867" cy="623"/>
                  </a:xfrm>
                </p:grpSpPr>
                <p:sp>
                  <p:nvSpPr>
                    <p:cNvPr id="28" name="Freeform 226"/>
                    <p:cNvSpPr>
                      <a:spLocks/>
                    </p:cNvSpPr>
                    <p:nvPr/>
                  </p:nvSpPr>
                  <p:spPr bwMode="auto">
                    <a:xfrm>
                      <a:off x="3144" y="3204"/>
                      <a:ext cx="848" cy="308"/>
                    </a:xfrm>
                    <a:custGeom>
                      <a:avLst/>
                      <a:gdLst>
                        <a:gd name="T0" fmla="*/ 848 w 848"/>
                        <a:gd name="T1" fmla="*/ 300 h 308"/>
                        <a:gd name="T2" fmla="*/ 704 w 848"/>
                        <a:gd name="T3" fmla="*/ 76 h 308"/>
                        <a:gd name="T4" fmla="*/ 576 w 848"/>
                        <a:gd name="T5" fmla="*/ 4 h 308"/>
                        <a:gd name="T6" fmla="*/ 376 w 848"/>
                        <a:gd name="T7" fmla="*/ 52 h 308"/>
                        <a:gd name="T8" fmla="*/ 0 w 848"/>
                        <a:gd name="T9" fmla="*/ 308 h 30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848"/>
                        <a:gd name="T16" fmla="*/ 0 h 308"/>
                        <a:gd name="T17" fmla="*/ 848 w 848"/>
                        <a:gd name="T18" fmla="*/ 308 h 30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848" h="308">
                          <a:moveTo>
                            <a:pt x="848" y="300"/>
                          </a:moveTo>
                          <a:cubicBezTo>
                            <a:pt x="824" y="263"/>
                            <a:pt x="749" y="125"/>
                            <a:pt x="704" y="76"/>
                          </a:cubicBezTo>
                          <a:cubicBezTo>
                            <a:pt x="659" y="27"/>
                            <a:pt x="631" y="8"/>
                            <a:pt x="576" y="4"/>
                          </a:cubicBezTo>
                          <a:cubicBezTo>
                            <a:pt x="521" y="0"/>
                            <a:pt x="472" y="1"/>
                            <a:pt x="376" y="52"/>
                          </a:cubicBezTo>
                          <a:cubicBezTo>
                            <a:pt x="280" y="103"/>
                            <a:pt x="78" y="255"/>
                            <a:pt x="0" y="308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99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>
                      <a:solidFill>
                        <a:srgbClr val="0099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>
                      <a:defPPr>
                        <a:defRPr lang="ru-RU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9pPr>
                    </a:lstStyle>
                    <a:p>
                      <a:pPr eaLnBrk="1" hangingPunct="1"/>
                      <a:endParaRPr lang="ru-RU" altLang="ru-RU"/>
                    </a:p>
                  </p:txBody>
                </p:sp>
                <p:sp>
                  <p:nvSpPr>
                    <p:cNvPr id="29" name="Freeform 227"/>
                    <p:cNvSpPr>
                      <a:spLocks/>
                    </p:cNvSpPr>
                    <p:nvPr/>
                  </p:nvSpPr>
                  <p:spPr bwMode="auto">
                    <a:xfrm>
                      <a:off x="3144" y="3420"/>
                      <a:ext cx="867" cy="407"/>
                    </a:xfrm>
                    <a:custGeom>
                      <a:avLst/>
                      <a:gdLst>
                        <a:gd name="T0" fmla="*/ 0 w 867"/>
                        <a:gd name="T1" fmla="*/ 92 h 407"/>
                        <a:gd name="T2" fmla="*/ 552 w 867"/>
                        <a:gd name="T3" fmla="*/ 380 h 407"/>
                        <a:gd name="T4" fmla="*/ 832 w 867"/>
                        <a:gd name="T5" fmla="*/ 252 h 407"/>
                        <a:gd name="T6" fmla="*/ 760 w 867"/>
                        <a:gd name="T7" fmla="*/ 28 h 407"/>
                        <a:gd name="T8" fmla="*/ 232 w 867"/>
                        <a:gd name="T9" fmla="*/ 84 h 407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867"/>
                        <a:gd name="T16" fmla="*/ 0 h 407"/>
                        <a:gd name="T17" fmla="*/ 867 w 867"/>
                        <a:gd name="T18" fmla="*/ 407 h 407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867" h="407">
                          <a:moveTo>
                            <a:pt x="0" y="92"/>
                          </a:moveTo>
                          <a:cubicBezTo>
                            <a:pt x="206" y="222"/>
                            <a:pt x="413" y="353"/>
                            <a:pt x="552" y="380"/>
                          </a:cubicBezTo>
                          <a:cubicBezTo>
                            <a:pt x="691" y="407"/>
                            <a:pt x="797" y="311"/>
                            <a:pt x="832" y="252"/>
                          </a:cubicBezTo>
                          <a:cubicBezTo>
                            <a:pt x="867" y="193"/>
                            <a:pt x="860" y="56"/>
                            <a:pt x="760" y="28"/>
                          </a:cubicBezTo>
                          <a:cubicBezTo>
                            <a:pt x="660" y="0"/>
                            <a:pt x="446" y="42"/>
                            <a:pt x="232" y="84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80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>
                      <a:solidFill>
                        <a:srgbClr val="0099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>
                      <a:defPPr>
                        <a:defRPr lang="ru-RU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defRPr>
                      </a:lvl9pPr>
                    </a:lstStyle>
                    <a:p>
                      <a:pPr eaLnBrk="1" hangingPunct="1"/>
                      <a:endParaRPr lang="ru-RU" altLang="ru-RU"/>
                    </a:p>
                  </p:txBody>
                </p:sp>
              </p:grpSp>
              <p:sp>
                <p:nvSpPr>
                  <p:cNvPr id="23" name="Freeform 228"/>
                  <p:cNvSpPr>
                    <a:spLocks/>
                  </p:cNvSpPr>
                  <p:nvPr/>
                </p:nvSpPr>
                <p:spPr bwMode="auto">
                  <a:xfrm>
                    <a:off x="3808" y="3440"/>
                    <a:ext cx="87" cy="288"/>
                  </a:xfrm>
                  <a:custGeom>
                    <a:avLst/>
                    <a:gdLst>
                      <a:gd name="T0" fmla="*/ 40 w 87"/>
                      <a:gd name="T1" fmla="*/ 0 h 288"/>
                      <a:gd name="T2" fmla="*/ 80 w 87"/>
                      <a:gd name="T3" fmla="*/ 160 h 288"/>
                      <a:gd name="T4" fmla="*/ 0 w 87"/>
                      <a:gd name="T5" fmla="*/ 288 h 288"/>
                      <a:gd name="T6" fmla="*/ 0 60000 65536"/>
                      <a:gd name="T7" fmla="*/ 0 60000 65536"/>
                      <a:gd name="T8" fmla="*/ 0 60000 65536"/>
                      <a:gd name="T9" fmla="*/ 0 w 87"/>
                      <a:gd name="T10" fmla="*/ 0 h 288"/>
                      <a:gd name="T11" fmla="*/ 87 w 87"/>
                      <a:gd name="T12" fmla="*/ 288 h 28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defPPr>
                      <a:defRPr lang="ru-RU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9pPr>
                  </a:lstStyle>
                  <a:p>
                    <a:pPr eaLnBrk="1" hangingPunct="1"/>
                    <a:endParaRPr lang="ru-RU" altLang="ru-RU"/>
                  </a:p>
                </p:txBody>
              </p:sp>
              <p:sp>
                <p:nvSpPr>
                  <p:cNvPr id="24" name="Freeform 229"/>
                  <p:cNvSpPr>
                    <a:spLocks/>
                  </p:cNvSpPr>
                  <p:nvPr/>
                </p:nvSpPr>
                <p:spPr bwMode="auto">
                  <a:xfrm>
                    <a:off x="3688" y="3440"/>
                    <a:ext cx="87" cy="288"/>
                  </a:xfrm>
                  <a:custGeom>
                    <a:avLst/>
                    <a:gdLst>
                      <a:gd name="T0" fmla="*/ 40 w 87"/>
                      <a:gd name="T1" fmla="*/ 0 h 288"/>
                      <a:gd name="T2" fmla="*/ 80 w 87"/>
                      <a:gd name="T3" fmla="*/ 160 h 288"/>
                      <a:gd name="T4" fmla="*/ 0 w 87"/>
                      <a:gd name="T5" fmla="*/ 288 h 288"/>
                      <a:gd name="T6" fmla="*/ 0 60000 65536"/>
                      <a:gd name="T7" fmla="*/ 0 60000 65536"/>
                      <a:gd name="T8" fmla="*/ 0 60000 65536"/>
                      <a:gd name="T9" fmla="*/ 0 w 87"/>
                      <a:gd name="T10" fmla="*/ 0 h 288"/>
                      <a:gd name="T11" fmla="*/ 87 w 87"/>
                      <a:gd name="T12" fmla="*/ 288 h 28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defPPr>
                      <a:defRPr lang="ru-RU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9pPr>
                  </a:lstStyle>
                  <a:p>
                    <a:pPr eaLnBrk="1" hangingPunct="1"/>
                    <a:endParaRPr lang="ru-RU" altLang="ru-RU"/>
                  </a:p>
                </p:txBody>
              </p:sp>
              <p:sp>
                <p:nvSpPr>
                  <p:cNvPr id="25" name="Freeform 230"/>
                  <p:cNvSpPr>
                    <a:spLocks/>
                  </p:cNvSpPr>
                  <p:nvPr/>
                </p:nvSpPr>
                <p:spPr bwMode="auto">
                  <a:xfrm>
                    <a:off x="3568" y="3480"/>
                    <a:ext cx="72" cy="184"/>
                  </a:xfrm>
                  <a:custGeom>
                    <a:avLst/>
                    <a:gdLst>
                      <a:gd name="T0" fmla="*/ 48 w 72"/>
                      <a:gd name="T1" fmla="*/ 0 h 184"/>
                      <a:gd name="T2" fmla="*/ 64 w 72"/>
                      <a:gd name="T3" fmla="*/ 120 h 184"/>
                      <a:gd name="T4" fmla="*/ 0 w 72"/>
                      <a:gd name="T5" fmla="*/ 184 h 184"/>
                      <a:gd name="T6" fmla="*/ 0 60000 65536"/>
                      <a:gd name="T7" fmla="*/ 0 60000 65536"/>
                      <a:gd name="T8" fmla="*/ 0 60000 65536"/>
                      <a:gd name="T9" fmla="*/ 0 w 72"/>
                      <a:gd name="T10" fmla="*/ 0 h 184"/>
                      <a:gd name="T11" fmla="*/ 72 w 72"/>
                      <a:gd name="T12" fmla="*/ 184 h 184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72" h="184">
                        <a:moveTo>
                          <a:pt x="48" y="0"/>
                        </a:moveTo>
                        <a:cubicBezTo>
                          <a:pt x="51" y="17"/>
                          <a:pt x="72" y="89"/>
                          <a:pt x="64" y="120"/>
                        </a:cubicBezTo>
                        <a:cubicBezTo>
                          <a:pt x="56" y="151"/>
                          <a:pt x="13" y="171"/>
                          <a:pt x="0" y="184"/>
                        </a:cubicBezTo>
                      </a:path>
                    </a:pathLst>
                  </a:cu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defPPr>
                      <a:defRPr lang="ru-RU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9pPr>
                  </a:lstStyle>
                  <a:p>
                    <a:pPr eaLnBrk="1" hangingPunct="1"/>
                    <a:endParaRPr lang="ru-RU" altLang="ru-RU"/>
                  </a:p>
                </p:txBody>
              </p:sp>
              <p:sp>
                <p:nvSpPr>
                  <p:cNvPr id="26" name="Freeform 231"/>
                  <p:cNvSpPr>
                    <a:spLocks/>
                  </p:cNvSpPr>
                  <p:nvPr/>
                </p:nvSpPr>
                <p:spPr bwMode="auto">
                  <a:xfrm>
                    <a:off x="3656" y="3280"/>
                    <a:ext cx="112" cy="144"/>
                  </a:xfrm>
                  <a:custGeom>
                    <a:avLst/>
                    <a:gdLst>
                      <a:gd name="T0" fmla="*/ 0 w 112"/>
                      <a:gd name="T1" fmla="*/ 0 h 144"/>
                      <a:gd name="T2" fmla="*/ 56 w 112"/>
                      <a:gd name="T3" fmla="*/ 48 h 144"/>
                      <a:gd name="T4" fmla="*/ 112 w 112"/>
                      <a:gd name="T5" fmla="*/ 144 h 144"/>
                      <a:gd name="T6" fmla="*/ 0 60000 65536"/>
                      <a:gd name="T7" fmla="*/ 0 60000 65536"/>
                      <a:gd name="T8" fmla="*/ 0 60000 65536"/>
                      <a:gd name="T9" fmla="*/ 0 w 112"/>
                      <a:gd name="T10" fmla="*/ 0 h 144"/>
                      <a:gd name="T11" fmla="*/ 112 w 112"/>
                      <a:gd name="T12" fmla="*/ 144 h 144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12" h="144">
                        <a:moveTo>
                          <a:pt x="0" y="0"/>
                        </a:moveTo>
                        <a:cubicBezTo>
                          <a:pt x="9" y="8"/>
                          <a:pt x="37" y="24"/>
                          <a:pt x="56" y="48"/>
                        </a:cubicBezTo>
                        <a:cubicBezTo>
                          <a:pt x="75" y="72"/>
                          <a:pt x="100" y="124"/>
                          <a:pt x="112" y="144"/>
                        </a:cubicBezTo>
                      </a:path>
                    </a:pathLst>
                  </a:cu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defPPr>
                      <a:defRPr lang="ru-RU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9pPr>
                  </a:lstStyle>
                  <a:p>
                    <a:pPr eaLnBrk="1" hangingPunct="1"/>
                    <a:endParaRPr lang="ru-RU" altLang="ru-RU"/>
                  </a:p>
                </p:txBody>
              </p:sp>
              <p:sp>
                <p:nvSpPr>
                  <p:cNvPr id="27" name="Freeform 232"/>
                  <p:cNvSpPr>
                    <a:spLocks/>
                  </p:cNvSpPr>
                  <p:nvPr/>
                </p:nvSpPr>
                <p:spPr bwMode="auto">
                  <a:xfrm>
                    <a:off x="3752" y="3264"/>
                    <a:ext cx="120" cy="160"/>
                  </a:xfrm>
                  <a:custGeom>
                    <a:avLst/>
                    <a:gdLst>
                      <a:gd name="T0" fmla="*/ 0 w 120"/>
                      <a:gd name="T1" fmla="*/ 0 h 160"/>
                      <a:gd name="T2" fmla="*/ 72 w 120"/>
                      <a:gd name="T3" fmla="*/ 72 h 160"/>
                      <a:gd name="T4" fmla="*/ 120 w 120"/>
                      <a:gd name="T5" fmla="*/ 160 h 160"/>
                      <a:gd name="T6" fmla="*/ 0 60000 65536"/>
                      <a:gd name="T7" fmla="*/ 0 60000 65536"/>
                      <a:gd name="T8" fmla="*/ 0 60000 65536"/>
                      <a:gd name="T9" fmla="*/ 0 w 120"/>
                      <a:gd name="T10" fmla="*/ 0 h 160"/>
                      <a:gd name="T11" fmla="*/ 120 w 120"/>
                      <a:gd name="T12" fmla="*/ 160 h 16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20" h="160">
                        <a:moveTo>
                          <a:pt x="0" y="0"/>
                        </a:moveTo>
                        <a:cubicBezTo>
                          <a:pt x="12" y="12"/>
                          <a:pt x="52" y="45"/>
                          <a:pt x="72" y="72"/>
                        </a:cubicBezTo>
                        <a:cubicBezTo>
                          <a:pt x="92" y="99"/>
                          <a:pt x="110" y="142"/>
                          <a:pt x="120" y="160"/>
                        </a:cubicBezTo>
                      </a:path>
                    </a:pathLst>
                  </a:custGeom>
                  <a:noFill/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defPPr>
                      <a:defRPr lang="ru-RU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+mn-cs"/>
                      </a:defRPr>
                    </a:lvl9pPr>
                  </a:lstStyle>
                  <a:p>
                    <a:pPr eaLnBrk="1" hangingPunct="1"/>
                    <a:endParaRPr lang="ru-RU" altLang="ru-RU"/>
                  </a:p>
                </p:txBody>
              </p:sp>
            </p:grpSp>
          </p:grpSp>
        </p:grpSp>
      </p:grpSp>
      <p:grpSp>
        <p:nvGrpSpPr>
          <p:cNvPr id="136" name="Group 250"/>
          <p:cNvGrpSpPr>
            <a:grpSpLocks/>
          </p:cNvGrpSpPr>
          <p:nvPr/>
        </p:nvGrpSpPr>
        <p:grpSpPr bwMode="auto">
          <a:xfrm>
            <a:off x="2820536" y="4346579"/>
            <a:ext cx="1222374" cy="1902831"/>
            <a:chOff x="3331" y="2591"/>
            <a:chExt cx="498" cy="734"/>
          </a:xfrm>
        </p:grpSpPr>
        <p:sp>
          <p:nvSpPr>
            <p:cNvPr id="137" name="Freeform 251"/>
            <p:cNvSpPr>
              <a:spLocks/>
            </p:cNvSpPr>
            <p:nvPr/>
          </p:nvSpPr>
          <p:spPr bwMode="auto">
            <a:xfrm>
              <a:off x="3403" y="2597"/>
              <a:ext cx="335" cy="198"/>
            </a:xfrm>
            <a:custGeom>
              <a:avLst/>
              <a:gdLst/>
              <a:ahLst/>
              <a:cxnLst>
                <a:cxn ang="0">
                  <a:pos x="39" y="177"/>
                </a:cxn>
                <a:cxn ang="0">
                  <a:pos x="71" y="189"/>
                </a:cxn>
                <a:cxn ang="0">
                  <a:pos x="135" y="193"/>
                </a:cxn>
                <a:cxn ang="0">
                  <a:pos x="191" y="197"/>
                </a:cxn>
                <a:cxn ang="0">
                  <a:pos x="239" y="197"/>
                </a:cxn>
                <a:cxn ang="0">
                  <a:pos x="263" y="189"/>
                </a:cxn>
                <a:cxn ang="0">
                  <a:pos x="287" y="177"/>
                </a:cxn>
                <a:cxn ang="0">
                  <a:pos x="283" y="165"/>
                </a:cxn>
                <a:cxn ang="0">
                  <a:pos x="271" y="157"/>
                </a:cxn>
                <a:cxn ang="0">
                  <a:pos x="271" y="137"/>
                </a:cxn>
                <a:cxn ang="0">
                  <a:pos x="287" y="125"/>
                </a:cxn>
                <a:cxn ang="0">
                  <a:pos x="311" y="105"/>
                </a:cxn>
                <a:cxn ang="0">
                  <a:pos x="319" y="69"/>
                </a:cxn>
                <a:cxn ang="0">
                  <a:pos x="323" y="29"/>
                </a:cxn>
                <a:cxn ang="0">
                  <a:pos x="247" y="9"/>
                </a:cxn>
                <a:cxn ang="0">
                  <a:pos x="163" y="1"/>
                </a:cxn>
                <a:cxn ang="0">
                  <a:pos x="59" y="17"/>
                </a:cxn>
                <a:cxn ang="0">
                  <a:pos x="7" y="33"/>
                </a:cxn>
                <a:cxn ang="0">
                  <a:pos x="19" y="93"/>
                </a:cxn>
                <a:cxn ang="0">
                  <a:pos x="35" y="113"/>
                </a:cxn>
                <a:cxn ang="0">
                  <a:pos x="55" y="133"/>
                </a:cxn>
                <a:cxn ang="0">
                  <a:pos x="59" y="161"/>
                </a:cxn>
                <a:cxn ang="0">
                  <a:pos x="39" y="177"/>
                </a:cxn>
              </a:cxnLst>
              <a:rect l="0" t="0" r="r" b="b"/>
              <a:pathLst>
                <a:path w="335" h="198">
                  <a:moveTo>
                    <a:pt x="39" y="177"/>
                  </a:moveTo>
                  <a:cubicBezTo>
                    <a:pt x="41" y="182"/>
                    <a:pt x="55" y="186"/>
                    <a:pt x="71" y="189"/>
                  </a:cubicBezTo>
                  <a:cubicBezTo>
                    <a:pt x="87" y="192"/>
                    <a:pt x="115" y="192"/>
                    <a:pt x="135" y="193"/>
                  </a:cubicBezTo>
                  <a:cubicBezTo>
                    <a:pt x="155" y="194"/>
                    <a:pt x="174" y="196"/>
                    <a:pt x="191" y="197"/>
                  </a:cubicBezTo>
                  <a:cubicBezTo>
                    <a:pt x="208" y="198"/>
                    <a:pt x="227" y="198"/>
                    <a:pt x="239" y="197"/>
                  </a:cubicBezTo>
                  <a:cubicBezTo>
                    <a:pt x="251" y="196"/>
                    <a:pt x="255" y="192"/>
                    <a:pt x="263" y="189"/>
                  </a:cubicBezTo>
                  <a:cubicBezTo>
                    <a:pt x="271" y="186"/>
                    <a:pt x="284" y="181"/>
                    <a:pt x="287" y="177"/>
                  </a:cubicBezTo>
                  <a:cubicBezTo>
                    <a:pt x="290" y="173"/>
                    <a:pt x="286" y="168"/>
                    <a:pt x="283" y="165"/>
                  </a:cubicBezTo>
                  <a:cubicBezTo>
                    <a:pt x="280" y="162"/>
                    <a:pt x="273" y="162"/>
                    <a:pt x="271" y="157"/>
                  </a:cubicBezTo>
                  <a:cubicBezTo>
                    <a:pt x="269" y="152"/>
                    <a:pt x="268" y="142"/>
                    <a:pt x="271" y="137"/>
                  </a:cubicBezTo>
                  <a:cubicBezTo>
                    <a:pt x="274" y="132"/>
                    <a:pt x="280" y="130"/>
                    <a:pt x="287" y="125"/>
                  </a:cubicBezTo>
                  <a:cubicBezTo>
                    <a:pt x="294" y="120"/>
                    <a:pt x="306" y="114"/>
                    <a:pt x="311" y="105"/>
                  </a:cubicBezTo>
                  <a:cubicBezTo>
                    <a:pt x="316" y="96"/>
                    <a:pt x="317" y="82"/>
                    <a:pt x="319" y="69"/>
                  </a:cubicBezTo>
                  <a:cubicBezTo>
                    <a:pt x="321" y="56"/>
                    <a:pt x="335" y="39"/>
                    <a:pt x="323" y="29"/>
                  </a:cubicBezTo>
                  <a:cubicBezTo>
                    <a:pt x="311" y="19"/>
                    <a:pt x="274" y="14"/>
                    <a:pt x="247" y="9"/>
                  </a:cubicBezTo>
                  <a:cubicBezTo>
                    <a:pt x="220" y="4"/>
                    <a:pt x="194" y="0"/>
                    <a:pt x="163" y="1"/>
                  </a:cubicBezTo>
                  <a:cubicBezTo>
                    <a:pt x="132" y="2"/>
                    <a:pt x="85" y="12"/>
                    <a:pt x="59" y="17"/>
                  </a:cubicBezTo>
                  <a:cubicBezTo>
                    <a:pt x="33" y="22"/>
                    <a:pt x="14" y="20"/>
                    <a:pt x="7" y="33"/>
                  </a:cubicBezTo>
                  <a:cubicBezTo>
                    <a:pt x="0" y="46"/>
                    <a:pt x="14" y="80"/>
                    <a:pt x="19" y="93"/>
                  </a:cubicBezTo>
                  <a:cubicBezTo>
                    <a:pt x="24" y="106"/>
                    <a:pt x="29" y="106"/>
                    <a:pt x="35" y="113"/>
                  </a:cubicBezTo>
                  <a:cubicBezTo>
                    <a:pt x="41" y="120"/>
                    <a:pt x="51" y="125"/>
                    <a:pt x="55" y="133"/>
                  </a:cubicBezTo>
                  <a:cubicBezTo>
                    <a:pt x="59" y="141"/>
                    <a:pt x="61" y="155"/>
                    <a:pt x="59" y="161"/>
                  </a:cubicBezTo>
                  <a:cubicBezTo>
                    <a:pt x="57" y="167"/>
                    <a:pt x="37" y="172"/>
                    <a:pt x="39" y="177"/>
                  </a:cubicBezTo>
                  <a:close/>
                </a:path>
              </a:pathLst>
            </a:custGeom>
            <a:gradFill rotWithShape="1">
              <a:gsLst>
                <a:gs pos="0">
                  <a:srgbClr val="00FFFF"/>
                </a:gs>
                <a:gs pos="50000">
                  <a:schemeClr val="bg1"/>
                </a:gs>
                <a:gs pos="100000">
                  <a:srgbClr val="00FFFF"/>
                </a:gs>
              </a:gsLst>
              <a:lin ang="18900000" scaled="1"/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/>
            </a:p>
          </p:txBody>
        </p:sp>
        <p:sp>
          <p:nvSpPr>
            <p:cNvPr id="138" name="Freeform 252"/>
            <p:cNvSpPr>
              <a:spLocks/>
            </p:cNvSpPr>
            <p:nvPr/>
          </p:nvSpPr>
          <p:spPr bwMode="auto">
            <a:xfrm>
              <a:off x="3331" y="2772"/>
              <a:ext cx="498" cy="553"/>
            </a:xfrm>
            <a:custGeom>
              <a:avLst/>
              <a:gdLst>
                <a:gd name="T0" fmla="*/ 333 w 1634"/>
                <a:gd name="T1" fmla="*/ 8 h 1845"/>
                <a:gd name="T2" fmla="*/ 525 w 1634"/>
                <a:gd name="T3" fmla="*/ 56 h 1845"/>
                <a:gd name="T4" fmla="*/ 1005 w 1634"/>
                <a:gd name="T5" fmla="*/ 72 h 1845"/>
                <a:gd name="T6" fmla="*/ 1197 w 1634"/>
                <a:gd name="T7" fmla="*/ 8 h 1845"/>
                <a:gd name="T8" fmla="*/ 1309 w 1634"/>
                <a:gd name="T9" fmla="*/ 24 h 1845"/>
                <a:gd name="T10" fmla="*/ 1437 w 1634"/>
                <a:gd name="T11" fmla="*/ 72 h 1845"/>
                <a:gd name="T12" fmla="*/ 1485 w 1634"/>
                <a:gd name="T13" fmla="*/ 88 h 1845"/>
                <a:gd name="T14" fmla="*/ 1549 w 1634"/>
                <a:gd name="T15" fmla="*/ 184 h 1845"/>
                <a:gd name="T16" fmla="*/ 1581 w 1634"/>
                <a:gd name="T17" fmla="*/ 408 h 1845"/>
                <a:gd name="T18" fmla="*/ 1597 w 1634"/>
                <a:gd name="T19" fmla="*/ 1544 h 1845"/>
                <a:gd name="T20" fmla="*/ 1357 w 1634"/>
                <a:gd name="T21" fmla="*/ 1800 h 1845"/>
                <a:gd name="T22" fmla="*/ 413 w 1634"/>
                <a:gd name="T23" fmla="*/ 1816 h 1845"/>
                <a:gd name="T24" fmla="*/ 93 w 1634"/>
                <a:gd name="T25" fmla="*/ 1720 h 1845"/>
                <a:gd name="T26" fmla="*/ 13 w 1634"/>
                <a:gd name="T27" fmla="*/ 1272 h 1845"/>
                <a:gd name="T28" fmla="*/ 13 w 1634"/>
                <a:gd name="T29" fmla="*/ 664 h 1845"/>
                <a:gd name="T30" fmla="*/ 13 w 1634"/>
                <a:gd name="T31" fmla="*/ 472 h 1845"/>
                <a:gd name="T32" fmla="*/ 29 w 1634"/>
                <a:gd name="T33" fmla="*/ 152 h 1845"/>
                <a:gd name="T34" fmla="*/ 141 w 1634"/>
                <a:gd name="T35" fmla="*/ 72 h 1845"/>
                <a:gd name="T36" fmla="*/ 333 w 1634"/>
                <a:gd name="T37" fmla="*/ 8 h 184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634"/>
                <a:gd name="T58" fmla="*/ 0 h 1845"/>
                <a:gd name="T59" fmla="*/ 1634 w 1634"/>
                <a:gd name="T60" fmla="*/ 1845 h 184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634" h="1845">
                  <a:moveTo>
                    <a:pt x="333" y="8"/>
                  </a:moveTo>
                  <a:cubicBezTo>
                    <a:pt x="397" y="5"/>
                    <a:pt x="413" y="45"/>
                    <a:pt x="525" y="56"/>
                  </a:cubicBezTo>
                  <a:cubicBezTo>
                    <a:pt x="637" y="67"/>
                    <a:pt x="893" y="80"/>
                    <a:pt x="1005" y="72"/>
                  </a:cubicBezTo>
                  <a:cubicBezTo>
                    <a:pt x="1117" y="64"/>
                    <a:pt x="1146" y="16"/>
                    <a:pt x="1197" y="8"/>
                  </a:cubicBezTo>
                  <a:cubicBezTo>
                    <a:pt x="1248" y="0"/>
                    <a:pt x="1269" y="13"/>
                    <a:pt x="1309" y="24"/>
                  </a:cubicBezTo>
                  <a:cubicBezTo>
                    <a:pt x="1349" y="35"/>
                    <a:pt x="1408" y="61"/>
                    <a:pt x="1437" y="72"/>
                  </a:cubicBezTo>
                  <a:cubicBezTo>
                    <a:pt x="1466" y="83"/>
                    <a:pt x="1466" y="69"/>
                    <a:pt x="1485" y="88"/>
                  </a:cubicBezTo>
                  <a:cubicBezTo>
                    <a:pt x="1504" y="107"/>
                    <a:pt x="1533" y="131"/>
                    <a:pt x="1549" y="184"/>
                  </a:cubicBezTo>
                  <a:cubicBezTo>
                    <a:pt x="1565" y="237"/>
                    <a:pt x="1573" y="181"/>
                    <a:pt x="1581" y="408"/>
                  </a:cubicBezTo>
                  <a:cubicBezTo>
                    <a:pt x="1589" y="635"/>
                    <a:pt x="1634" y="1312"/>
                    <a:pt x="1597" y="1544"/>
                  </a:cubicBezTo>
                  <a:cubicBezTo>
                    <a:pt x="1560" y="1776"/>
                    <a:pt x="1554" y="1755"/>
                    <a:pt x="1357" y="1800"/>
                  </a:cubicBezTo>
                  <a:cubicBezTo>
                    <a:pt x="1160" y="1845"/>
                    <a:pt x="624" y="1829"/>
                    <a:pt x="413" y="1816"/>
                  </a:cubicBezTo>
                  <a:cubicBezTo>
                    <a:pt x="202" y="1803"/>
                    <a:pt x="160" y="1811"/>
                    <a:pt x="93" y="1720"/>
                  </a:cubicBezTo>
                  <a:cubicBezTo>
                    <a:pt x="26" y="1629"/>
                    <a:pt x="26" y="1448"/>
                    <a:pt x="13" y="1272"/>
                  </a:cubicBezTo>
                  <a:cubicBezTo>
                    <a:pt x="0" y="1096"/>
                    <a:pt x="13" y="797"/>
                    <a:pt x="13" y="664"/>
                  </a:cubicBezTo>
                  <a:cubicBezTo>
                    <a:pt x="13" y="531"/>
                    <a:pt x="10" y="557"/>
                    <a:pt x="13" y="472"/>
                  </a:cubicBezTo>
                  <a:cubicBezTo>
                    <a:pt x="16" y="387"/>
                    <a:pt x="8" y="219"/>
                    <a:pt x="29" y="152"/>
                  </a:cubicBezTo>
                  <a:cubicBezTo>
                    <a:pt x="50" y="85"/>
                    <a:pt x="85" y="99"/>
                    <a:pt x="141" y="72"/>
                  </a:cubicBezTo>
                  <a:cubicBezTo>
                    <a:pt x="197" y="45"/>
                    <a:pt x="269" y="11"/>
                    <a:pt x="333" y="8"/>
                  </a:cubicBezTo>
                  <a:close/>
                </a:path>
              </a:pathLst>
            </a:custGeom>
            <a:gradFill rotWithShape="1">
              <a:gsLst>
                <a:gs pos="0">
                  <a:srgbClr val="FF0000"/>
                </a:gs>
                <a:gs pos="100000">
                  <a:srgbClr val="CC33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grpSp>
          <p:nvGrpSpPr>
            <p:cNvPr id="139" name="Group 253"/>
            <p:cNvGrpSpPr>
              <a:grpSpLocks/>
            </p:cNvGrpSpPr>
            <p:nvPr/>
          </p:nvGrpSpPr>
          <p:grpSpPr bwMode="auto">
            <a:xfrm>
              <a:off x="3332" y="2591"/>
              <a:ext cx="491" cy="726"/>
              <a:chOff x="821" y="960"/>
              <a:chExt cx="1611" cy="2427"/>
            </a:xfrm>
          </p:grpSpPr>
          <p:sp>
            <p:nvSpPr>
              <p:cNvPr id="140" name="Freeform 254"/>
              <p:cNvSpPr>
                <a:spLocks/>
              </p:cNvSpPr>
              <p:nvPr/>
            </p:nvSpPr>
            <p:spPr bwMode="auto">
              <a:xfrm>
                <a:off x="1064" y="960"/>
                <a:ext cx="1067" cy="291"/>
              </a:xfrm>
              <a:custGeom>
                <a:avLst/>
                <a:gdLst>
                  <a:gd name="T0" fmla="*/ 8 w 1067"/>
                  <a:gd name="T1" fmla="*/ 144 h 291"/>
                  <a:gd name="T2" fmla="*/ 88 w 1067"/>
                  <a:gd name="T3" fmla="*/ 64 h 291"/>
                  <a:gd name="T4" fmla="*/ 536 w 1067"/>
                  <a:gd name="T5" fmla="*/ 0 h 291"/>
                  <a:gd name="T6" fmla="*/ 952 w 1067"/>
                  <a:gd name="T7" fmla="*/ 64 h 291"/>
                  <a:gd name="T8" fmla="*/ 1064 w 1067"/>
                  <a:gd name="T9" fmla="*/ 144 h 291"/>
                  <a:gd name="T10" fmla="*/ 968 w 1067"/>
                  <a:gd name="T11" fmla="*/ 224 h 291"/>
                  <a:gd name="T12" fmla="*/ 616 w 1067"/>
                  <a:gd name="T13" fmla="*/ 288 h 291"/>
                  <a:gd name="T14" fmla="*/ 200 w 1067"/>
                  <a:gd name="T15" fmla="*/ 240 h 291"/>
                  <a:gd name="T16" fmla="*/ 104 w 1067"/>
                  <a:gd name="T17" fmla="*/ 208 h 291"/>
                  <a:gd name="T18" fmla="*/ 8 w 1067"/>
                  <a:gd name="T19" fmla="*/ 144 h 29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067"/>
                  <a:gd name="T31" fmla="*/ 0 h 291"/>
                  <a:gd name="T32" fmla="*/ 1067 w 1067"/>
                  <a:gd name="T33" fmla="*/ 291 h 29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067" h="291">
                    <a:moveTo>
                      <a:pt x="8" y="144"/>
                    </a:moveTo>
                    <a:cubicBezTo>
                      <a:pt x="5" y="120"/>
                      <a:pt x="0" y="88"/>
                      <a:pt x="88" y="64"/>
                    </a:cubicBezTo>
                    <a:cubicBezTo>
                      <a:pt x="176" y="40"/>
                      <a:pt x="392" y="0"/>
                      <a:pt x="536" y="0"/>
                    </a:cubicBezTo>
                    <a:cubicBezTo>
                      <a:pt x="680" y="0"/>
                      <a:pt x="864" y="40"/>
                      <a:pt x="952" y="64"/>
                    </a:cubicBezTo>
                    <a:cubicBezTo>
                      <a:pt x="1040" y="88"/>
                      <a:pt x="1061" y="117"/>
                      <a:pt x="1064" y="144"/>
                    </a:cubicBezTo>
                    <a:cubicBezTo>
                      <a:pt x="1067" y="171"/>
                      <a:pt x="1043" y="200"/>
                      <a:pt x="968" y="224"/>
                    </a:cubicBezTo>
                    <a:cubicBezTo>
                      <a:pt x="893" y="248"/>
                      <a:pt x="744" y="285"/>
                      <a:pt x="616" y="288"/>
                    </a:cubicBezTo>
                    <a:cubicBezTo>
                      <a:pt x="488" y="291"/>
                      <a:pt x="285" y="253"/>
                      <a:pt x="200" y="240"/>
                    </a:cubicBezTo>
                    <a:cubicBezTo>
                      <a:pt x="115" y="227"/>
                      <a:pt x="139" y="221"/>
                      <a:pt x="104" y="208"/>
                    </a:cubicBezTo>
                    <a:cubicBezTo>
                      <a:pt x="69" y="195"/>
                      <a:pt x="11" y="168"/>
                      <a:pt x="8" y="144"/>
                    </a:cubicBezTo>
                    <a:close/>
                  </a:path>
                </a:pathLst>
              </a:cu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grpSp>
            <p:nvGrpSpPr>
              <p:cNvPr id="141" name="Group 255"/>
              <p:cNvGrpSpPr>
                <a:grpSpLocks/>
              </p:cNvGrpSpPr>
              <p:nvPr/>
            </p:nvGrpSpPr>
            <p:grpSpPr bwMode="auto">
              <a:xfrm>
                <a:off x="821" y="1104"/>
                <a:ext cx="1611" cy="2283"/>
                <a:chOff x="821" y="1104"/>
                <a:chExt cx="1611" cy="2283"/>
              </a:xfrm>
            </p:grpSpPr>
            <p:sp>
              <p:nvSpPr>
                <p:cNvPr id="142" name="Freeform 256"/>
                <p:cNvSpPr>
                  <a:spLocks/>
                </p:cNvSpPr>
                <p:nvPr/>
              </p:nvSpPr>
              <p:spPr bwMode="auto">
                <a:xfrm>
                  <a:off x="1408" y="1104"/>
                  <a:ext cx="1024" cy="2283"/>
                </a:xfrm>
                <a:custGeom>
                  <a:avLst/>
                  <a:gdLst>
                    <a:gd name="T0" fmla="*/ 720 w 1024"/>
                    <a:gd name="T1" fmla="*/ 0 h 2283"/>
                    <a:gd name="T2" fmla="*/ 672 w 1024"/>
                    <a:gd name="T3" fmla="*/ 208 h 2283"/>
                    <a:gd name="T4" fmla="*/ 560 w 1024"/>
                    <a:gd name="T5" fmla="*/ 336 h 2283"/>
                    <a:gd name="T6" fmla="*/ 624 w 1024"/>
                    <a:gd name="T7" fmla="*/ 448 h 2283"/>
                    <a:gd name="T8" fmla="*/ 848 w 1024"/>
                    <a:gd name="T9" fmla="*/ 512 h 2283"/>
                    <a:gd name="T10" fmla="*/ 944 w 1024"/>
                    <a:gd name="T11" fmla="*/ 592 h 2283"/>
                    <a:gd name="T12" fmla="*/ 976 w 1024"/>
                    <a:gd name="T13" fmla="*/ 720 h 2283"/>
                    <a:gd name="T14" fmla="*/ 1008 w 1024"/>
                    <a:gd name="T15" fmla="*/ 1360 h 2283"/>
                    <a:gd name="T16" fmla="*/ 1008 w 1024"/>
                    <a:gd name="T17" fmla="*/ 2032 h 2283"/>
                    <a:gd name="T18" fmla="*/ 912 w 1024"/>
                    <a:gd name="T19" fmla="*/ 2208 h 2283"/>
                    <a:gd name="T20" fmla="*/ 656 w 1024"/>
                    <a:gd name="T21" fmla="*/ 2272 h 2283"/>
                    <a:gd name="T22" fmla="*/ 0 w 1024"/>
                    <a:gd name="T23" fmla="*/ 2272 h 2283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1024"/>
                    <a:gd name="T37" fmla="*/ 0 h 2283"/>
                    <a:gd name="T38" fmla="*/ 1024 w 1024"/>
                    <a:gd name="T39" fmla="*/ 2283 h 2283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1024" h="2283">
                      <a:moveTo>
                        <a:pt x="720" y="0"/>
                      </a:moveTo>
                      <a:cubicBezTo>
                        <a:pt x="709" y="76"/>
                        <a:pt x="699" y="152"/>
                        <a:pt x="672" y="208"/>
                      </a:cubicBezTo>
                      <a:cubicBezTo>
                        <a:pt x="645" y="264"/>
                        <a:pt x="568" y="296"/>
                        <a:pt x="560" y="336"/>
                      </a:cubicBezTo>
                      <a:cubicBezTo>
                        <a:pt x="552" y="376"/>
                        <a:pt x="576" y="419"/>
                        <a:pt x="624" y="448"/>
                      </a:cubicBezTo>
                      <a:cubicBezTo>
                        <a:pt x="672" y="477"/>
                        <a:pt x="795" y="488"/>
                        <a:pt x="848" y="512"/>
                      </a:cubicBezTo>
                      <a:cubicBezTo>
                        <a:pt x="901" y="536"/>
                        <a:pt x="923" y="557"/>
                        <a:pt x="944" y="592"/>
                      </a:cubicBezTo>
                      <a:cubicBezTo>
                        <a:pt x="965" y="627"/>
                        <a:pt x="965" y="592"/>
                        <a:pt x="976" y="720"/>
                      </a:cubicBezTo>
                      <a:cubicBezTo>
                        <a:pt x="987" y="848"/>
                        <a:pt x="1003" y="1141"/>
                        <a:pt x="1008" y="1360"/>
                      </a:cubicBezTo>
                      <a:cubicBezTo>
                        <a:pt x="1013" y="1579"/>
                        <a:pt x="1024" y="1891"/>
                        <a:pt x="1008" y="2032"/>
                      </a:cubicBezTo>
                      <a:cubicBezTo>
                        <a:pt x="992" y="2173"/>
                        <a:pt x="971" y="2168"/>
                        <a:pt x="912" y="2208"/>
                      </a:cubicBezTo>
                      <a:cubicBezTo>
                        <a:pt x="853" y="2248"/>
                        <a:pt x="808" y="2261"/>
                        <a:pt x="656" y="2272"/>
                      </a:cubicBezTo>
                      <a:cubicBezTo>
                        <a:pt x="504" y="2283"/>
                        <a:pt x="137" y="2272"/>
                        <a:pt x="0" y="2272"/>
                      </a:cubicBezTo>
                    </a:path>
                  </a:pathLst>
                </a:custGeom>
                <a:noFill/>
                <a:ln w="12700">
                  <a:solidFill>
                    <a:srgbClr val="0000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>
                  <a:defPPr>
                    <a:defRPr lang="ru-RU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  <p:sp>
              <p:nvSpPr>
                <p:cNvPr id="143" name="Freeform 257"/>
                <p:cNvSpPr>
                  <a:spLocks/>
                </p:cNvSpPr>
                <p:nvPr/>
              </p:nvSpPr>
              <p:spPr bwMode="auto">
                <a:xfrm>
                  <a:off x="821" y="1106"/>
                  <a:ext cx="571" cy="2277"/>
                </a:xfrm>
                <a:custGeom>
                  <a:avLst/>
                  <a:gdLst>
                    <a:gd name="T0" fmla="*/ 240 w 571"/>
                    <a:gd name="T1" fmla="*/ 0 h 2277"/>
                    <a:gd name="T2" fmla="*/ 295 w 571"/>
                    <a:gd name="T3" fmla="*/ 206 h 2277"/>
                    <a:gd name="T4" fmla="*/ 412 w 571"/>
                    <a:gd name="T5" fmla="*/ 330 h 2277"/>
                    <a:gd name="T6" fmla="*/ 352 w 571"/>
                    <a:gd name="T7" fmla="*/ 444 h 2277"/>
                    <a:gd name="T8" fmla="*/ 131 w 571"/>
                    <a:gd name="T9" fmla="*/ 517 h 2277"/>
                    <a:gd name="T10" fmla="*/ 38 w 571"/>
                    <a:gd name="T11" fmla="*/ 600 h 2277"/>
                    <a:gd name="T12" fmla="*/ 11 w 571"/>
                    <a:gd name="T13" fmla="*/ 729 h 2277"/>
                    <a:gd name="T14" fmla="*/ 3 w 571"/>
                    <a:gd name="T15" fmla="*/ 1370 h 2277"/>
                    <a:gd name="T16" fmla="*/ 28 w 571"/>
                    <a:gd name="T17" fmla="*/ 2042 h 2277"/>
                    <a:gd name="T18" fmla="*/ 131 w 571"/>
                    <a:gd name="T19" fmla="*/ 2214 h 2277"/>
                    <a:gd name="T20" fmla="*/ 389 w 571"/>
                    <a:gd name="T21" fmla="*/ 2268 h 2277"/>
                    <a:gd name="T22" fmla="*/ 571 w 571"/>
                    <a:gd name="T23" fmla="*/ 2270 h 2277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571"/>
                    <a:gd name="T37" fmla="*/ 0 h 2277"/>
                    <a:gd name="T38" fmla="*/ 571 w 571"/>
                    <a:gd name="T39" fmla="*/ 2277 h 2277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571" h="2277">
                      <a:moveTo>
                        <a:pt x="240" y="0"/>
                      </a:moveTo>
                      <a:cubicBezTo>
                        <a:pt x="253" y="76"/>
                        <a:pt x="266" y="151"/>
                        <a:pt x="295" y="206"/>
                      </a:cubicBezTo>
                      <a:cubicBezTo>
                        <a:pt x="324" y="261"/>
                        <a:pt x="403" y="290"/>
                        <a:pt x="412" y="330"/>
                      </a:cubicBezTo>
                      <a:cubicBezTo>
                        <a:pt x="422" y="370"/>
                        <a:pt x="399" y="413"/>
                        <a:pt x="352" y="444"/>
                      </a:cubicBezTo>
                      <a:cubicBezTo>
                        <a:pt x="305" y="475"/>
                        <a:pt x="183" y="491"/>
                        <a:pt x="131" y="517"/>
                      </a:cubicBezTo>
                      <a:cubicBezTo>
                        <a:pt x="79" y="543"/>
                        <a:pt x="58" y="564"/>
                        <a:pt x="38" y="600"/>
                      </a:cubicBezTo>
                      <a:cubicBezTo>
                        <a:pt x="18" y="636"/>
                        <a:pt x="17" y="601"/>
                        <a:pt x="11" y="729"/>
                      </a:cubicBezTo>
                      <a:cubicBezTo>
                        <a:pt x="5" y="858"/>
                        <a:pt x="0" y="1151"/>
                        <a:pt x="3" y="1370"/>
                      </a:cubicBezTo>
                      <a:cubicBezTo>
                        <a:pt x="6" y="1589"/>
                        <a:pt x="7" y="1901"/>
                        <a:pt x="28" y="2042"/>
                      </a:cubicBezTo>
                      <a:cubicBezTo>
                        <a:pt x="50" y="2182"/>
                        <a:pt x="70" y="2176"/>
                        <a:pt x="131" y="2214"/>
                      </a:cubicBezTo>
                      <a:cubicBezTo>
                        <a:pt x="191" y="2252"/>
                        <a:pt x="316" y="2259"/>
                        <a:pt x="389" y="2268"/>
                      </a:cubicBezTo>
                      <a:cubicBezTo>
                        <a:pt x="462" y="2277"/>
                        <a:pt x="533" y="2270"/>
                        <a:pt x="571" y="2270"/>
                      </a:cubicBezTo>
                    </a:path>
                  </a:pathLst>
                </a:custGeom>
                <a:noFill/>
                <a:ln w="12700">
                  <a:solidFill>
                    <a:srgbClr val="0000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>
                  <a:defPPr>
                    <a:defRPr lang="ru-RU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2400" kern="1200">
                      <a:solidFill>
                        <a:schemeClr val="tx1"/>
                      </a:solidFill>
                      <a:latin typeface="Times New Roman" pitchFamily="18" charset="0"/>
                      <a:ea typeface="+mn-ea"/>
                      <a:cs typeface="+mn-cs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326191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 урока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600200"/>
            <a:ext cx="8064896" cy="452596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altLang="ru-RU" sz="4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Узнали правило нахождения дроби от числа.</a:t>
            </a:r>
          </a:p>
          <a:p>
            <a:endParaRPr lang="ru-RU" altLang="ru-RU" sz="4200" b="1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altLang="ru-RU" sz="4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Научились решать задачи на нахождение дроби от числа двумя способами.</a:t>
            </a:r>
          </a:p>
          <a:p>
            <a:endParaRPr lang="ru-RU" altLang="ru-RU" sz="4200" b="1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altLang="ru-RU" sz="42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Повторили умножение обыкновенных дробей.</a:t>
            </a:r>
          </a:p>
          <a:p>
            <a:endParaRPr lang="ru-RU" altLang="ru-RU" sz="4200" b="1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7814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76672"/>
            <a:ext cx="8408249" cy="136815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794931"/>
            <a:ext cx="5112568" cy="5046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23205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Индивидуальные задачи</a:t>
            </a:r>
            <a:br>
              <a:rPr lang="ru-RU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Объект 5"/>
              <p:cNvSpPr>
                <a:spLocks noGrp="1"/>
              </p:cNvSpPr>
              <p:nvPr>
                <p:ph sz="quarter" idx="4"/>
              </p:nvPr>
            </p:nvSpPr>
            <p:spPr>
              <a:xfrm>
                <a:off x="4645025" y="1484784"/>
                <a:ext cx="4041775" cy="5373216"/>
              </a:xfrm>
            </p:spPr>
            <p:txBody>
              <a:bodyPr>
                <a:normAutofit fontScale="92500" lnSpcReduction="10000"/>
              </a:bodyPr>
              <a:lstStyle/>
              <a:p>
                <a:pPr>
                  <a:buNone/>
                </a:pPr>
                <a:r>
                  <a:rPr lang="ru-RU" b="1" dirty="0">
                    <a:solidFill>
                      <a:schemeClr val="accent2">
                        <a:lumMod val="50000"/>
                      </a:schemeClr>
                    </a:solidFill>
                  </a:rPr>
                  <a:t>Решила Маша начать новую жизнь. Составила режим дня: </a:t>
                </a:r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b="1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ru-RU" sz="2800" b="1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𝟔</m:t>
                        </m:r>
                      </m:den>
                    </m:f>
                  </m:oMath>
                </a14:m>
                <a:r>
                  <a:rPr lang="ru-RU" sz="2800" b="1" dirty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b="1" dirty="0">
                    <a:solidFill>
                      <a:schemeClr val="accent2">
                        <a:lumMod val="50000"/>
                      </a:schemeClr>
                    </a:solidFill>
                  </a:rPr>
                  <a:t>часть суток- чтение книг;</a:t>
                </a:r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b="1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1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𝟑</m:t>
                        </m:r>
                      </m:num>
                      <m:den>
                        <m:r>
                          <a:rPr lang="ru-RU" b="1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𝟖</m:t>
                        </m:r>
                      </m:den>
                    </m:f>
                  </m:oMath>
                </a14:m>
                <a:r>
                  <a:rPr lang="ru-RU" b="1" dirty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b="1" dirty="0">
                    <a:solidFill>
                      <a:schemeClr val="accent2">
                        <a:lumMod val="50000"/>
                      </a:schemeClr>
                    </a:solidFill>
                  </a:rPr>
                  <a:t>части суток- совершение добрых дел;</a:t>
                </a:r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b="1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1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ru-RU" b="1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𝟏𝟐</m:t>
                        </m:r>
                      </m:den>
                    </m:f>
                    <m:r>
                      <a:rPr lang="ru-RU" b="1" i="1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ru-RU" b="1" dirty="0">
                    <a:solidFill>
                      <a:schemeClr val="accent2">
                        <a:lumMod val="50000"/>
                      </a:schemeClr>
                    </a:solidFill>
                  </a:rPr>
                  <a:t>часть суток- приём пищи;</a:t>
                </a:r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b="1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1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𝟐</m:t>
                        </m:r>
                      </m:num>
                      <m:den>
                        <m:r>
                          <a:rPr lang="ru-RU" b="1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𝟖</m:t>
                        </m:r>
                      </m:den>
                    </m:f>
                  </m:oMath>
                </a14:m>
                <a:r>
                  <a:rPr lang="ru-RU" b="1" dirty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b="1" dirty="0">
                    <a:solidFill>
                      <a:schemeClr val="accent2">
                        <a:lumMod val="50000"/>
                      </a:schemeClr>
                    </a:solidFill>
                  </a:rPr>
                  <a:t>части суток- занятие спортом;</a:t>
                </a:r>
              </a:p>
              <a:p>
                <a:r>
                  <a:rPr lang="ru-RU" b="1" dirty="0">
                    <a:solidFill>
                      <a:schemeClr val="accent2">
                        <a:lumMod val="50000"/>
                      </a:schemeClr>
                    </a:solidFill>
                  </a:rPr>
                  <a:t>8 часов сон. </a:t>
                </a:r>
              </a:p>
              <a:p>
                <a:pPr>
                  <a:buNone/>
                </a:pPr>
                <a:r>
                  <a:rPr lang="ru-RU" b="1" dirty="0">
                    <a:solidFill>
                      <a:schemeClr val="accent2">
                        <a:lumMod val="50000"/>
                      </a:schemeClr>
                    </a:solidFill>
                  </a:rPr>
                  <a:t>    Сможете ли вы помочь Маше и сказать, выполним ли ее план?</a:t>
                </a: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6" name="Объект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4"/>
              </p:nvPr>
            </p:nvSpPr>
            <p:spPr>
              <a:xfrm>
                <a:off x="4645025" y="1484784"/>
                <a:ext cx="4041775" cy="5373216"/>
              </a:xfrm>
              <a:blipFill rotWithShape="1">
                <a:blip r:embed="rId2" cstate="print"/>
                <a:stretch>
                  <a:fillRect l="-1961" t="-136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3" descr="C:\Users\User\Desktop\печать\1283455910_fe166f64866b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719" y="1556793"/>
            <a:ext cx="4008334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9513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Индивидуальные задачи</a:t>
            </a:r>
            <a:b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2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Объект 3"/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ru-RU" b="1" dirty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 книге 48 страниц. В первый день Маша прочитала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1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𝟑</m:t>
                        </m:r>
                      </m:num>
                      <m:den>
                        <m:r>
                          <a:rPr lang="ru-RU" b="1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𝟖</m:t>
                        </m:r>
                      </m:den>
                    </m:f>
                  </m:oMath>
                </a14:m>
                <a:r>
                  <a:rPr lang="ru-RU" b="1" dirty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книги, а во второй день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1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𝟐</m:t>
                        </m:r>
                      </m:num>
                      <m:den>
                        <m:r>
                          <a:rPr lang="ru-RU" b="1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𝟑</m:t>
                        </m:r>
                      </m:den>
                    </m:f>
                  </m:oMath>
                </a14:m>
                <a:r>
                  <a:rPr lang="ru-RU" b="1" dirty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остатка. Сколько страниц Маша прочитала во второй день?</a:t>
                </a: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4" name="Объект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 rotWithShape="1">
                <a:blip r:embed="rId2" cstate="print"/>
                <a:stretch>
                  <a:fillRect l="-3172" t="-134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628800"/>
            <a:ext cx="4038600" cy="3031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9367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Решите </a:t>
            </a:r>
            <a:r>
              <a:rPr lang="ru-RU" sz="40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устно</a:t>
            </a:r>
          </a:p>
        </p:txBody>
      </p:sp>
      <p:graphicFrame>
        <p:nvGraphicFramePr>
          <p:cNvPr id="4" name="Содержимое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51965338"/>
              </p:ext>
            </p:extLst>
          </p:nvPr>
        </p:nvGraphicFramePr>
        <p:xfrm>
          <a:off x="1676974" y="1412777"/>
          <a:ext cx="1166833" cy="54452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2" name="Формула" r:id="rId3" imgW="495300" imgH="2311400" progId="Equation.3">
                  <p:embed/>
                </p:oleObj>
              </mc:Choice>
              <mc:Fallback>
                <p:oleObj name="Формула" r:id="rId3" imgW="495300" imgH="2311400" progId="Equation.3">
                  <p:embed/>
                  <p:pic>
                    <p:nvPicPr>
                      <p:cNvPr id="0" name="Содержимое 3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974" y="1412777"/>
                        <a:ext cx="1166833" cy="544522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0205518"/>
              </p:ext>
            </p:extLst>
          </p:nvPr>
        </p:nvGraphicFramePr>
        <p:xfrm>
          <a:off x="6937216" y="1444163"/>
          <a:ext cx="1019160" cy="53125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3" name="Формула" r:id="rId5" imgW="215900" imgH="2120900" progId="Equation.3">
                  <p:embed/>
                </p:oleObj>
              </mc:Choice>
              <mc:Fallback>
                <p:oleObj name="Формула" r:id="rId5" imgW="215900" imgH="2120900" progId="Equation.3">
                  <p:embed/>
                  <p:pic>
                    <p:nvPicPr>
                      <p:cNvPr id="0" name="Picture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37216" y="1444163"/>
                        <a:ext cx="1019160" cy="531251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" name="Прямая со стрелкой 6"/>
          <p:cNvCxnSpPr/>
          <p:nvPr/>
        </p:nvCxnSpPr>
        <p:spPr>
          <a:xfrm>
            <a:off x="2771800" y="1916832"/>
            <a:ext cx="4248472" cy="33123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V="1">
            <a:off x="2771800" y="1916832"/>
            <a:ext cx="4248472" cy="15121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V="1">
            <a:off x="2699792" y="3573016"/>
            <a:ext cx="4320480" cy="12961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2771800" y="6381328"/>
            <a:ext cx="4248472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3395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Проверь решение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1</a:t>
            </a:r>
            <a:endParaRPr lang="ru-RU" sz="36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Текст 7"/>
              <p:cNvSpPr>
                <a:spLocks noGrp="1"/>
              </p:cNvSpPr>
              <p:nvPr>
                <p:ph type="body" sz="quarter" idx="3"/>
              </p:nvPr>
            </p:nvSpPr>
            <p:spPr>
              <a:xfrm>
                <a:off x="4572000" y="908720"/>
                <a:ext cx="4392488" cy="5760641"/>
              </a:xfrm>
            </p:spPr>
            <p:txBody>
              <a:bodyPr>
                <a:normAutofit fontScale="92500" lnSpcReduction="10000"/>
              </a:bodyPr>
              <a:lstStyle/>
              <a:p>
                <a:endParaRPr lang="ru-RU" sz="2800" dirty="0" smtClean="0">
                  <a:solidFill>
                    <a:schemeClr val="accent2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ru-RU" sz="2800" dirty="0" smtClean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 сутках 24 часа.</a:t>
                </a:r>
              </a:p>
              <a:p>
                <a:r>
                  <a:rPr lang="ru-RU" sz="2800" dirty="0" smtClean="0">
                    <a:solidFill>
                      <a:schemeClr val="accent2">
                        <a:lumMod val="50000"/>
                      </a:schemeClr>
                    </a:solidFill>
                  </a:rPr>
                  <a:t>1</a:t>
                </a:r>
                <a:r>
                  <a:rPr lang="ru-RU" sz="2800" dirty="0">
                    <a:solidFill>
                      <a:schemeClr val="accent2">
                        <a:lumMod val="50000"/>
                      </a:schemeClr>
                    </a:solidFill>
                  </a:rPr>
                  <a:t>)</a:t>
                </a:r>
                <a:r>
                  <a:rPr lang="ru-RU" sz="2800" dirty="0" smtClean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800" dirty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24 ∙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ru-RU" sz="28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𝟔</m:t>
                        </m:r>
                      </m:den>
                    </m:f>
                    <m:r>
                      <a:rPr lang="ru-RU" sz="2800" b="1" i="1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ru-RU" sz="2800" dirty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ru-RU" sz="2800" dirty="0" smtClean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𝟐𝟒</m:t>
                        </m:r>
                      </m:num>
                      <m:den>
                        <m:r>
                          <a:rPr lang="ru-RU" sz="28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𝟏</m:t>
                        </m:r>
                      </m:den>
                    </m:f>
                  </m:oMath>
                </a14:m>
                <a:r>
                  <a:rPr lang="ru-RU" sz="2800" dirty="0" smtClean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∙</a:t>
                </a:r>
                <a:r>
                  <a:rPr lang="ru-RU" sz="2800" dirty="0">
                    <a:solidFill>
                      <a:schemeClr val="accent2">
                        <a:lumMod val="5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ru-RU" sz="28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𝟔</m:t>
                        </m:r>
                      </m:den>
                    </m:f>
                  </m:oMath>
                </a14:m>
                <a:r>
                  <a:rPr lang="ru-RU" sz="2800" dirty="0" smtClean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ru-RU" sz="2800" b="1" i="1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sz="28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𝟐𝟒</m:t>
                        </m:r>
                        <m:r>
                          <a:rPr lang="ru-RU" sz="2800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∗</m:t>
                        </m:r>
                        <m:r>
                          <a:rPr lang="ru-RU" sz="2800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ru-RU" sz="2800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𝟏</m:t>
                        </m:r>
                        <m:r>
                          <a:rPr lang="ru-RU" sz="2800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 ∗ </m:t>
                        </m:r>
                        <m:r>
                          <a:rPr lang="ru-RU" sz="2800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𝟔</m:t>
                        </m:r>
                      </m:den>
                    </m:f>
                  </m:oMath>
                </a14:m>
                <a:r>
                  <a:rPr lang="ru-RU" sz="2800" dirty="0" smtClean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4(ч) - чтение </a:t>
                </a:r>
                <a:r>
                  <a:rPr lang="ru-RU" sz="2800" dirty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книг</a:t>
                </a:r>
              </a:p>
              <a:p>
                <a:r>
                  <a:rPr lang="ru-RU" sz="2800" dirty="0" smtClean="0">
                    <a:solidFill>
                      <a:schemeClr val="accent2">
                        <a:lumMod val="50000"/>
                      </a:schemeClr>
                    </a:solidFill>
                  </a:rPr>
                  <a:t>2)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ru-RU" sz="28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24</m:t>
                    </m:r>
                  </m:oMath>
                </a14:m>
                <a:r>
                  <a:rPr lang="ru-RU" sz="2800" dirty="0" smtClean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800" dirty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∙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𝟑</m:t>
                        </m:r>
                      </m:num>
                      <m:den>
                        <m:r>
                          <a:rPr lang="ru-RU" sz="28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𝟖</m:t>
                        </m:r>
                      </m:den>
                    </m:f>
                  </m:oMath>
                </a14:m>
                <a:r>
                  <a:rPr lang="ru-RU" sz="2800" dirty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800" dirty="0" smtClean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ru-RU" sz="2800" dirty="0">
                    <a:solidFill>
                      <a:schemeClr val="accent2">
                        <a:lumMod val="5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𝟐𝟒</m:t>
                        </m:r>
                      </m:num>
                      <m:den>
                        <m:r>
                          <a:rPr lang="ru-RU" sz="28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𝟏</m:t>
                        </m:r>
                      </m:den>
                    </m:f>
                  </m:oMath>
                </a14:m>
                <a:r>
                  <a:rPr lang="ru-RU" sz="2800" dirty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∙</a:t>
                </a:r>
                <a:r>
                  <a:rPr lang="ru-RU" sz="2800" dirty="0">
                    <a:solidFill>
                      <a:schemeClr val="accent2">
                        <a:lumMod val="5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𝟑</m:t>
                        </m:r>
                      </m:num>
                      <m:den>
                        <m:r>
                          <a:rPr lang="ru-RU" sz="2800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𝟖</m:t>
                        </m:r>
                      </m:den>
                    </m:f>
                  </m:oMath>
                </a14:m>
                <a:r>
                  <a:rPr lang="ru-RU" sz="2800" dirty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ru-RU" sz="2800" i="1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sz="28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𝟐𝟒</m:t>
                        </m:r>
                        <m:r>
                          <a:rPr lang="ru-RU" sz="28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∗</m:t>
                        </m:r>
                        <m:r>
                          <a:rPr lang="ru-RU" sz="2800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𝟑</m:t>
                        </m:r>
                      </m:num>
                      <m:den>
                        <m:r>
                          <a:rPr lang="ru-RU" sz="28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𝟏</m:t>
                        </m:r>
                        <m:r>
                          <a:rPr lang="ru-RU" sz="28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 ∗</m:t>
                        </m:r>
                        <m:r>
                          <a:rPr lang="ru-RU" sz="2800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𝟖</m:t>
                        </m:r>
                      </m:den>
                    </m:f>
                    <m:r>
                      <a:rPr lang="ru-RU" sz="2800" i="1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ru-RU" sz="2800" dirty="0" smtClean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9(ч) совершение </a:t>
                </a:r>
                <a:r>
                  <a:rPr lang="ru-RU" sz="2800" dirty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добрых дел</a:t>
                </a:r>
              </a:p>
              <a:p>
                <a:r>
                  <a:rPr lang="ru-RU" sz="2800" dirty="0" smtClean="0">
                    <a:solidFill>
                      <a:schemeClr val="accent2">
                        <a:lumMod val="50000"/>
                      </a:schemeClr>
                    </a:solidFill>
                  </a:rPr>
                  <a:t>3)</a:t>
                </a:r>
                <a14:m>
                  <m:oMath xmlns:m="http://schemas.openxmlformats.org/officeDocument/2006/math">
                    <m:r>
                      <a:rPr lang="ru-RU" sz="2800" i="1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ru-RU" sz="2800" dirty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24∙</a:t>
                </a:r>
                <a:r>
                  <a:rPr lang="ru-RU" sz="2800" dirty="0" smtClean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ru-RU" sz="28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𝟏𝟐</m:t>
                        </m:r>
                      </m:den>
                    </m:f>
                  </m:oMath>
                </a14:m>
                <a:r>
                  <a:rPr lang="ru-RU" sz="2800" dirty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ru-RU" sz="2800" dirty="0">
                    <a:solidFill>
                      <a:schemeClr val="accent2">
                        <a:lumMod val="5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𝟐𝟒</m:t>
                        </m:r>
                      </m:num>
                      <m:den>
                        <m:r>
                          <a:rPr lang="ru-RU" sz="28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𝟏</m:t>
                        </m:r>
                      </m:den>
                    </m:f>
                  </m:oMath>
                </a14:m>
                <a:r>
                  <a:rPr lang="ru-RU" sz="2800" dirty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∙</a:t>
                </a:r>
                <a:r>
                  <a:rPr lang="ru-RU" sz="2800" dirty="0">
                    <a:solidFill>
                      <a:schemeClr val="accent2">
                        <a:lumMod val="5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ru-RU" sz="2800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𝟏𝟐</m:t>
                        </m:r>
                      </m:den>
                    </m:f>
                  </m:oMath>
                </a14:m>
                <a:r>
                  <a:rPr lang="ru-RU" sz="2800" dirty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ru-RU" sz="2800" i="1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sz="28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𝟐𝟒</m:t>
                        </m:r>
                        <m:r>
                          <a:rPr lang="ru-RU" sz="28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∗</m:t>
                        </m:r>
                        <m:r>
                          <a:rPr lang="ru-RU" sz="2800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ru-RU" sz="28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𝟏</m:t>
                        </m:r>
                        <m:r>
                          <a:rPr lang="ru-RU" sz="28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 ∗</m:t>
                        </m:r>
                        <m:r>
                          <a:rPr lang="ru-RU" sz="2800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𝟏𝟐</m:t>
                        </m:r>
                      </m:den>
                    </m:f>
                    <m:r>
                      <a:rPr lang="ru-RU" sz="2800" b="1" i="1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/>
                      </a:rPr>
                      <m:t>=</m:t>
                    </m:r>
                    <m:r>
                      <a:rPr lang="ru-RU" sz="2800" i="1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ru-RU" sz="2800" dirty="0" smtClean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 (ч) - приём </a:t>
                </a:r>
                <a:r>
                  <a:rPr lang="ru-RU" sz="2800" dirty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пищи</a:t>
                </a:r>
              </a:p>
              <a:p>
                <a:r>
                  <a:rPr lang="ru-RU" sz="2800" dirty="0" smtClean="0">
                    <a:solidFill>
                      <a:schemeClr val="accent2">
                        <a:lumMod val="50000"/>
                      </a:schemeClr>
                    </a:solidFill>
                  </a:rPr>
                  <a:t>4)</a:t>
                </a:r>
                <a:r>
                  <a:rPr lang="ru-RU" sz="2800" dirty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800" dirty="0" smtClean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24 ∙</a:t>
                </a:r>
                <a:r>
                  <a:rPr lang="ru-RU" sz="2800" dirty="0">
                    <a:solidFill>
                      <a:schemeClr val="accent2">
                        <a:lumMod val="5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𝟐</m:t>
                        </m:r>
                      </m:num>
                      <m:den>
                        <m:r>
                          <a:rPr lang="ru-RU" sz="28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𝟖</m:t>
                        </m:r>
                      </m:den>
                    </m:f>
                    <m:r>
                      <a:rPr lang="ru-RU" sz="2800" i="1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ru-RU" sz="2800" dirty="0" smtClean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𝟐𝟒</m:t>
                        </m:r>
                      </m:num>
                      <m:den>
                        <m:r>
                          <a:rPr lang="ru-RU" sz="28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𝟏</m:t>
                        </m:r>
                      </m:den>
                    </m:f>
                  </m:oMath>
                </a14:m>
                <a:r>
                  <a:rPr lang="ru-RU" sz="2800" dirty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∙</a:t>
                </a:r>
                <a:r>
                  <a:rPr lang="ru-RU" sz="2800" dirty="0">
                    <a:solidFill>
                      <a:schemeClr val="accent2">
                        <a:lumMod val="5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𝟐</m:t>
                        </m:r>
                      </m:num>
                      <m:den>
                        <m:r>
                          <a:rPr lang="ru-RU" sz="2800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𝟖</m:t>
                        </m:r>
                      </m:den>
                    </m:f>
                  </m:oMath>
                </a14:m>
                <a:r>
                  <a:rPr lang="ru-RU" sz="2800" dirty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ru-RU" sz="2800" i="1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sz="28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𝟐𝟒</m:t>
                        </m:r>
                        <m:r>
                          <a:rPr lang="ru-RU" sz="28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∗</m:t>
                        </m:r>
                        <m:r>
                          <a:rPr lang="ru-RU" sz="2800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𝟐</m:t>
                        </m:r>
                      </m:num>
                      <m:den>
                        <m:r>
                          <a:rPr lang="ru-RU" sz="28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𝟏</m:t>
                        </m:r>
                        <m:r>
                          <a:rPr lang="ru-RU" sz="28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 ∗</m:t>
                        </m:r>
                        <m:r>
                          <a:rPr lang="ru-RU" sz="2800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𝟖</m:t>
                        </m:r>
                      </m:den>
                    </m:f>
                  </m:oMath>
                </a14:m>
                <a:r>
                  <a:rPr lang="ru-RU" sz="2800" dirty="0" smtClean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6 (ч) -занятие </a:t>
                </a:r>
                <a:r>
                  <a:rPr lang="ru-RU" sz="2800" dirty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спортом</a:t>
                </a:r>
              </a:p>
              <a:p>
                <a:r>
                  <a:rPr lang="ru-RU" sz="2800" dirty="0" smtClean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5)4+9+2+6+8=29 </a:t>
                </a:r>
                <a:r>
                  <a:rPr lang="ru-RU" sz="2800" dirty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часов</a:t>
                </a:r>
              </a:p>
              <a:p>
                <a:r>
                  <a:rPr lang="ru-RU" sz="2800" dirty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800" dirty="0" smtClean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Ответ: план </a:t>
                </a:r>
                <a:r>
                  <a:rPr lang="ru-RU" sz="2800" dirty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не выполним.</a:t>
                </a:r>
              </a:p>
              <a:p>
                <a:endParaRPr lang="ru-RU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Текст 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3"/>
              </p:nvPr>
            </p:nvSpPr>
            <p:spPr>
              <a:xfrm>
                <a:off x="4572000" y="908720"/>
                <a:ext cx="4392488" cy="5760641"/>
              </a:xfrm>
              <a:blipFill rotWithShape="1">
                <a:blip r:embed="rId2"/>
                <a:stretch>
                  <a:fillRect l="-2358" t="-529" r="-180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2" descr="C:\Users\User\Desktop\Новая папка (2)\image (13)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636912"/>
            <a:ext cx="3687436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237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Проверь решение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Задача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36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Объект 5"/>
              <p:cNvSpPr>
                <a:spLocks noGrp="1"/>
              </p:cNvSpPr>
              <p:nvPr>
                <p:ph sz="quarter" idx="4"/>
              </p:nvPr>
            </p:nvSpPr>
            <p:spPr>
              <a:xfrm>
                <a:off x="1331640" y="2174875"/>
                <a:ext cx="7355161" cy="395128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b="1" dirty="0" smtClean="0">
                    <a:solidFill>
                      <a:schemeClr val="accent2">
                        <a:lumMod val="50000"/>
                      </a:schemeClr>
                    </a:solidFill>
                  </a:rPr>
                  <a:t>   1)      48</a:t>
                </a:r>
                <a:r>
                  <a:rPr lang="ru-RU" b="1" dirty="0">
                    <a:solidFill>
                      <a:schemeClr val="accent2">
                        <a:lumMod val="50000"/>
                      </a:schemeClr>
                    </a:solidFill>
                  </a:rPr>
                  <a:t>*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𝟑</m:t>
                        </m:r>
                      </m:num>
                      <m:den>
                        <m:r>
                          <a:rPr lang="ru-RU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𝟖</m:t>
                        </m:r>
                      </m:den>
                    </m:f>
                  </m:oMath>
                </a14:m>
                <a:r>
                  <a:rPr lang="ru-RU" b="1" dirty="0" smtClean="0">
                    <a:solidFill>
                      <a:schemeClr val="accent2">
                        <a:lumMod val="50000"/>
                      </a:schemeClr>
                    </a:solidFill>
                  </a:rPr>
                  <a:t> = </a:t>
                </a:r>
                <a:r>
                  <a:rPr lang="ru-RU" b="1" dirty="0">
                    <a:solidFill>
                      <a:schemeClr val="accent2">
                        <a:lumMod val="5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𝟒𝟖</m:t>
                        </m:r>
                      </m:num>
                      <m:den>
                        <m:r>
                          <a:rPr lang="ru-RU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𝟏</m:t>
                        </m:r>
                      </m:den>
                    </m:f>
                  </m:oMath>
                </a14:m>
                <a:r>
                  <a:rPr lang="ru-RU" b="1" dirty="0" smtClean="0">
                    <a:solidFill>
                      <a:schemeClr val="accent2">
                        <a:lumMod val="50000"/>
                      </a:schemeClr>
                    </a:solidFill>
                  </a:rPr>
                  <a:t>* </a:t>
                </a:r>
                <a:r>
                  <a:rPr lang="ru-RU" b="1" dirty="0">
                    <a:solidFill>
                      <a:schemeClr val="accent2">
                        <a:lumMod val="5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1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𝟑</m:t>
                        </m:r>
                      </m:num>
                      <m:den>
                        <m:r>
                          <a:rPr lang="ru-RU" b="1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𝟖</m:t>
                        </m:r>
                      </m:den>
                    </m:f>
                  </m:oMath>
                </a14:m>
                <a:r>
                  <a:rPr lang="ru-RU" b="1" dirty="0" smtClean="0">
                    <a:solidFill>
                      <a:schemeClr val="accent2">
                        <a:lumMod val="50000"/>
                      </a:schemeClr>
                    </a:solidFill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1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𝟒𝟖</m:t>
                        </m:r>
                        <m:r>
                          <a:rPr lang="ru-RU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∗</m:t>
                        </m:r>
                        <m:r>
                          <a:rPr lang="ru-RU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𝟑</m:t>
                        </m:r>
                      </m:num>
                      <m:den>
                        <m:r>
                          <a:rPr lang="ru-RU" b="1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𝟏</m:t>
                        </m:r>
                        <m:r>
                          <a:rPr lang="ru-RU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∗</m:t>
                        </m:r>
                        <m:r>
                          <a:rPr lang="ru-RU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𝟖</m:t>
                        </m:r>
                      </m:den>
                    </m:f>
                  </m:oMath>
                </a14:m>
                <a:r>
                  <a:rPr lang="ru-RU" b="1" dirty="0" smtClean="0">
                    <a:solidFill>
                      <a:schemeClr val="accent2">
                        <a:lumMod val="50000"/>
                      </a:schemeClr>
                    </a:solidFill>
                  </a:rPr>
                  <a:t> = </a:t>
                </a:r>
                <a:r>
                  <a:rPr lang="ru-RU" b="1" dirty="0">
                    <a:solidFill>
                      <a:schemeClr val="accent2">
                        <a:lumMod val="50000"/>
                      </a:schemeClr>
                    </a:solidFill>
                  </a:rPr>
                  <a:t>18(</a:t>
                </a:r>
                <a:r>
                  <a:rPr lang="ru-RU" b="1" dirty="0" err="1">
                    <a:solidFill>
                      <a:schemeClr val="accent2">
                        <a:lumMod val="50000"/>
                      </a:schemeClr>
                    </a:solidFill>
                  </a:rPr>
                  <a:t>стр</a:t>
                </a:r>
                <a:r>
                  <a:rPr lang="ru-RU" b="1" dirty="0">
                    <a:solidFill>
                      <a:schemeClr val="accent2">
                        <a:lumMod val="50000"/>
                      </a:schemeClr>
                    </a:solidFill>
                  </a:rPr>
                  <a:t>)- прочитала в первый день</a:t>
                </a:r>
              </a:p>
              <a:p>
                <a:pPr marL="0" indent="0">
                  <a:buNone/>
                </a:pPr>
                <a:r>
                  <a:rPr lang="ru-RU" b="1" dirty="0" smtClean="0">
                    <a:solidFill>
                      <a:schemeClr val="accent2">
                        <a:lumMod val="50000"/>
                      </a:schemeClr>
                    </a:solidFill>
                  </a:rPr>
                  <a:t>2)</a:t>
                </a:r>
                <a:r>
                  <a:rPr lang="ru-RU" b="1" dirty="0">
                    <a:solidFill>
                      <a:schemeClr val="accent2">
                        <a:lumMod val="50000"/>
                      </a:schemeClr>
                    </a:solidFill>
                  </a:rPr>
                  <a:t>	48 - 18 =30(</a:t>
                </a:r>
                <a:r>
                  <a:rPr lang="ru-RU" b="1" dirty="0" err="1">
                    <a:solidFill>
                      <a:schemeClr val="accent2">
                        <a:lumMod val="50000"/>
                      </a:schemeClr>
                    </a:solidFill>
                  </a:rPr>
                  <a:t>стр</a:t>
                </a:r>
                <a:r>
                  <a:rPr lang="ru-RU" b="1" dirty="0">
                    <a:solidFill>
                      <a:schemeClr val="accent2">
                        <a:lumMod val="50000"/>
                      </a:schemeClr>
                    </a:solidFill>
                  </a:rPr>
                  <a:t>)- осталось прочитать</a:t>
                </a:r>
              </a:p>
              <a:p>
                <a:pPr marL="0" indent="0">
                  <a:buNone/>
                </a:pPr>
                <a:r>
                  <a:rPr lang="ru-RU" b="1" dirty="0" smtClean="0">
                    <a:solidFill>
                      <a:schemeClr val="accent2">
                        <a:lumMod val="50000"/>
                      </a:schemeClr>
                    </a:solidFill>
                  </a:rPr>
                  <a:t>3)</a:t>
                </a:r>
                <a:r>
                  <a:rPr lang="ru-RU" b="1" dirty="0">
                    <a:solidFill>
                      <a:schemeClr val="accent2">
                        <a:lumMod val="50000"/>
                      </a:schemeClr>
                    </a:solidFill>
                  </a:rPr>
                  <a:t>	30*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𝟐</m:t>
                        </m:r>
                      </m:num>
                      <m:den>
                        <m:r>
                          <a:rPr lang="ru-RU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𝟑</m:t>
                        </m:r>
                      </m:den>
                    </m:f>
                  </m:oMath>
                </a14:m>
                <a:r>
                  <a:rPr lang="ru-RU" b="1" dirty="0">
                    <a:solidFill>
                      <a:schemeClr val="accent2">
                        <a:lumMod val="50000"/>
                      </a:schemeClr>
                    </a:solidFill>
                  </a:rPr>
                  <a:t> </a:t>
                </a:r>
                <a:r>
                  <a:rPr lang="ru-RU" b="1" dirty="0" smtClean="0">
                    <a:solidFill>
                      <a:schemeClr val="accent2">
                        <a:lumMod val="50000"/>
                      </a:schemeClr>
                    </a:solidFill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𝟑𝟎</m:t>
                        </m:r>
                      </m:num>
                      <m:den>
                        <m:r>
                          <a:rPr lang="ru-RU" b="1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𝟏</m:t>
                        </m:r>
                      </m:den>
                    </m:f>
                  </m:oMath>
                </a14:m>
                <a:r>
                  <a:rPr lang="ru-RU" b="1" dirty="0">
                    <a:solidFill>
                      <a:schemeClr val="accent2">
                        <a:lumMod val="50000"/>
                      </a:schemeClr>
                    </a:solidFill>
                  </a:rPr>
                  <a:t>*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𝟐</m:t>
                        </m:r>
                      </m:num>
                      <m:den>
                        <m:r>
                          <a:rPr lang="ru-RU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𝟑</m:t>
                        </m:r>
                      </m:den>
                    </m:f>
                  </m:oMath>
                </a14:m>
                <a:r>
                  <a:rPr lang="ru-RU" b="1" dirty="0">
                    <a:solidFill>
                      <a:schemeClr val="accent2">
                        <a:lumMod val="50000"/>
                      </a:schemeClr>
                    </a:solidFill>
                  </a:rPr>
                  <a:t> </a:t>
                </a:r>
                <a:r>
                  <a:rPr lang="ru-RU" b="1" dirty="0" smtClean="0">
                    <a:solidFill>
                      <a:schemeClr val="accent2">
                        <a:lumMod val="50000"/>
                      </a:schemeClr>
                    </a:solidFill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1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𝟑𝟎</m:t>
                        </m:r>
                        <m:r>
                          <a:rPr lang="ru-RU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∗</m:t>
                        </m:r>
                        <m:r>
                          <a:rPr lang="ru-RU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𝟐</m:t>
                        </m:r>
                      </m:num>
                      <m:den>
                        <m:r>
                          <a:rPr lang="ru-RU" b="1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𝟏</m:t>
                        </m:r>
                        <m:r>
                          <a:rPr lang="ru-RU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∗</m:t>
                        </m:r>
                        <m:r>
                          <a:rPr lang="ru-RU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𝟑</m:t>
                        </m:r>
                      </m:den>
                    </m:f>
                  </m:oMath>
                </a14:m>
                <a:r>
                  <a:rPr lang="ru-RU" b="1" dirty="0" smtClean="0">
                    <a:solidFill>
                      <a:schemeClr val="accent2">
                        <a:lumMod val="50000"/>
                      </a:schemeClr>
                    </a:solidFill>
                  </a:rPr>
                  <a:t>   = </a:t>
                </a:r>
                <a:r>
                  <a:rPr lang="ru-RU" b="1" dirty="0">
                    <a:solidFill>
                      <a:schemeClr val="accent2">
                        <a:lumMod val="50000"/>
                      </a:schemeClr>
                    </a:solidFill>
                  </a:rPr>
                  <a:t>20(</a:t>
                </a:r>
                <a:r>
                  <a:rPr lang="ru-RU" b="1" dirty="0" err="1">
                    <a:solidFill>
                      <a:schemeClr val="accent2">
                        <a:lumMod val="50000"/>
                      </a:schemeClr>
                    </a:solidFill>
                  </a:rPr>
                  <a:t>стр</a:t>
                </a:r>
                <a:r>
                  <a:rPr lang="ru-RU" b="1" dirty="0">
                    <a:solidFill>
                      <a:schemeClr val="accent2">
                        <a:lumMod val="50000"/>
                      </a:schemeClr>
                    </a:solidFill>
                  </a:rPr>
                  <a:t>)- прочитала во второй день</a:t>
                </a:r>
              </a:p>
              <a:p>
                <a:endParaRPr lang="ru-RU" b="1" dirty="0">
                  <a:solidFill>
                    <a:schemeClr val="accent2">
                      <a:lumMod val="50000"/>
                    </a:schemeClr>
                  </a:solidFill>
                </a:endParaRPr>
              </a:p>
              <a:p>
                <a:pPr marL="0" indent="0">
                  <a:buNone/>
                </a:pPr>
                <a:r>
                  <a:rPr lang="ru-RU" b="1" dirty="0">
                    <a:solidFill>
                      <a:schemeClr val="accent2">
                        <a:lumMod val="50000"/>
                      </a:schemeClr>
                    </a:solidFill>
                  </a:rPr>
                  <a:t>Ответ: </a:t>
                </a:r>
                <a:r>
                  <a:rPr lang="ru-RU" b="1" dirty="0" smtClean="0">
                    <a:solidFill>
                      <a:schemeClr val="accent2">
                        <a:lumMod val="50000"/>
                      </a:schemeClr>
                    </a:solidFill>
                  </a:rPr>
                  <a:t>20страниц прочитала </a:t>
                </a:r>
                <a:r>
                  <a:rPr lang="ru-RU" b="1" dirty="0">
                    <a:solidFill>
                      <a:schemeClr val="accent2">
                        <a:lumMod val="50000"/>
                      </a:schemeClr>
                    </a:solidFill>
                  </a:rPr>
                  <a:t>во второй день</a:t>
                </a: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6" name="Объект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4"/>
              </p:nvPr>
            </p:nvSpPr>
            <p:spPr>
              <a:xfrm>
                <a:off x="1331640" y="2174875"/>
                <a:ext cx="7355161" cy="3951288"/>
              </a:xfrm>
              <a:blipFill rotWithShape="1">
                <a:blip r:embed="rId2" cstate="print"/>
                <a:stretch>
                  <a:fillRect l="-124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72106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урока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sz="3600" b="1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36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Нахождение </a:t>
            </a:r>
            <a:r>
              <a:rPr lang="ru-RU" sz="48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части целого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7894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урока: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600200"/>
            <a:ext cx="8003232" cy="4525963"/>
          </a:xfrm>
        </p:spPr>
        <p:txBody>
          <a:bodyPr/>
          <a:lstStyle/>
          <a:p>
            <a:pPr marL="0" indent="0">
              <a:buNone/>
            </a:pP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Научиться </a:t>
            </a:r>
            <a:r>
              <a:rPr lang="ru-RU" sz="48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решать задачи на нахождение части целого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6495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7" name="Line 5"/>
          <p:cNvSpPr>
            <a:spLocks noChangeShapeType="1"/>
          </p:cNvSpPr>
          <p:nvPr/>
        </p:nvSpPr>
        <p:spPr bwMode="auto">
          <a:xfrm flipV="1">
            <a:off x="76200" y="4800600"/>
            <a:ext cx="8763000" cy="1143000"/>
          </a:xfrm>
          <a:prstGeom prst="line">
            <a:avLst/>
          </a:prstGeom>
          <a:noFill/>
          <a:ln w="57150">
            <a:solidFill>
              <a:schemeClr val="tx2"/>
            </a:solidFill>
            <a:round/>
            <a:headEnd type="none" w="lg" len="lg"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76200" y="4267200"/>
            <a:ext cx="9097963" cy="1647825"/>
            <a:chOff x="48" y="2688"/>
            <a:chExt cx="5731" cy="1038"/>
          </a:xfrm>
        </p:grpSpPr>
        <p:sp>
          <p:nvSpPr>
            <p:cNvPr id="2066" name="Freeform 7"/>
            <p:cNvSpPr>
              <a:spLocks/>
            </p:cNvSpPr>
            <p:nvPr/>
          </p:nvSpPr>
          <p:spPr bwMode="auto">
            <a:xfrm>
              <a:off x="5548" y="2688"/>
              <a:ext cx="231" cy="318"/>
            </a:xfrm>
            <a:custGeom>
              <a:avLst/>
              <a:gdLst>
                <a:gd name="T0" fmla="*/ 0 w 454"/>
                <a:gd name="T1" fmla="*/ 186 h 544"/>
                <a:gd name="T2" fmla="*/ 231 w 454"/>
                <a:gd name="T3" fmla="*/ 186 h 544"/>
                <a:gd name="T4" fmla="*/ 0 w 454"/>
                <a:gd name="T5" fmla="*/ 0 h 544"/>
                <a:gd name="T6" fmla="*/ 0 w 454"/>
                <a:gd name="T7" fmla="*/ 318 h 5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54"/>
                <a:gd name="T13" fmla="*/ 0 h 544"/>
                <a:gd name="T14" fmla="*/ 454 w 454"/>
                <a:gd name="T15" fmla="*/ 544 h 5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54" h="544">
                  <a:moveTo>
                    <a:pt x="0" y="318"/>
                  </a:moveTo>
                  <a:lnTo>
                    <a:pt x="454" y="318"/>
                  </a:lnTo>
                  <a:lnTo>
                    <a:pt x="0" y="0"/>
                  </a:lnTo>
                  <a:lnTo>
                    <a:pt x="0" y="544"/>
                  </a:lnTo>
                </a:path>
              </a:pathLst>
            </a:custGeom>
            <a:solidFill>
              <a:srgbClr val="00FFFF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067" name="Freeform 8"/>
            <p:cNvSpPr>
              <a:spLocks/>
            </p:cNvSpPr>
            <p:nvPr/>
          </p:nvSpPr>
          <p:spPr bwMode="auto">
            <a:xfrm>
              <a:off x="48" y="3408"/>
              <a:ext cx="231" cy="318"/>
            </a:xfrm>
            <a:custGeom>
              <a:avLst/>
              <a:gdLst>
                <a:gd name="T0" fmla="*/ 0 w 454"/>
                <a:gd name="T1" fmla="*/ 186 h 544"/>
                <a:gd name="T2" fmla="*/ 231 w 454"/>
                <a:gd name="T3" fmla="*/ 186 h 544"/>
                <a:gd name="T4" fmla="*/ 0 w 454"/>
                <a:gd name="T5" fmla="*/ 0 h 544"/>
                <a:gd name="T6" fmla="*/ 0 w 454"/>
                <a:gd name="T7" fmla="*/ 318 h 5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54"/>
                <a:gd name="T13" fmla="*/ 0 h 544"/>
                <a:gd name="T14" fmla="*/ 454 w 454"/>
                <a:gd name="T15" fmla="*/ 544 h 5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54" h="544">
                  <a:moveTo>
                    <a:pt x="0" y="318"/>
                  </a:moveTo>
                  <a:lnTo>
                    <a:pt x="454" y="318"/>
                  </a:lnTo>
                  <a:lnTo>
                    <a:pt x="0" y="0"/>
                  </a:lnTo>
                  <a:lnTo>
                    <a:pt x="0" y="544"/>
                  </a:lnTo>
                </a:path>
              </a:pathLst>
            </a:custGeom>
            <a:solidFill>
              <a:srgbClr val="00FFFF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068" name="Freeform 9"/>
            <p:cNvSpPr>
              <a:spLocks/>
            </p:cNvSpPr>
            <p:nvPr/>
          </p:nvSpPr>
          <p:spPr bwMode="auto">
            <a:xfrm>
              <a:off x="4464" y="2832"/>
              <a:ext cx="231" cy="318"/>
            </a:xfrm>
            <a:custGeom>
              <a:avLst/>
              <a:gdLst>
                <a:gd name="T0" fmla="*/ 0 w 454"/>
                <a:gd name="T1" fmla="*/ 186 h 544"/>
                <a:gd name="T2" fmla="*/ 231 w 454"/>
                <a:gd name="T3" fmla="*/ 186 h 544"/>
                <a:gd name="T4" fmla="*/ 0 w 454"/>
                <a:gd name="T5" fmla="*/ 0 h 544"/>
                <a:gd name="T6" fmla="*/ 0 w 454"/>
                <a:gd name="T7" fmla="*/ 318 h 5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54"/>
                <a:gd name="T13" fmla="*/ 0 h 544"/>
                <a:gd name="T14" fmla="*/ 454 w 454"/>
                <a:gd name="T15" fmla="*/ 544 h 5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54" h="544">
                  <a:moveTo>
                    <a:pt x="0" y="318"/>
                  </a:moveTo>
                  <a:lnTo>
                    <a:pt x="454" y="318"/>
                  </a:lnTo>
                  <a:lnTo>
                    <a:pt x="0" y="0"/>
                  </a:lnTo>
                  <a:lnTo>
                    <a:pt x="0" y="544"/>
                  </a:lnTo>
                </a:path>
              </a:pathLst>
            </a:custGeom>
            <a:solidFill>
              <a:srgbClr val="00FFFF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069" name="Freeform 10"/>
            <p:cNvSpPr>
              <a:spLocks/>
            </p:cNvSpPr>
            <p:nvPr/>
          </p:nvSpPr>
          <p:spPr bwMode="auto">
            <a:xfrm>
              <a:off x="3360" y="2976"/>
              <a:ext cx="231" cy="318"/>
            </a:xfrm>
            <a:custGeom>
              <a:avLst/>
              <a:gdLst>
                <a:gd name="T0" fmla="*/ 0 w 454"/>
                <a:gd name="T1" fmla="*/ 186 h 544"/>
                <a:gd name="T2" fmla="*/ 231 w 454"/>
                <a:gd name="T3" fmla="*/ 186 h 544"/>
                <a:gd name="T4" fmla="*/ 0 w 454"/>
                <a:gd name="T5" fmla="*/ 0 h 544"/>
                <a:gd name="T6" fmla="*/ 0 w 454"/>
                <a:gd name="T7" fmla="*/ 318 h 5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54"/>
                <a:gd name="T13" fmla="*/ 0 h 544"/>
                <a:gd name="T14" fmla="*/ 454 w 454"/>
                <a:gd name="T15" fmla="*/ 544 h 5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54" h="544">
                  <a:moveTo>
                    <a:pt x="0" y="318"/>
                  </a:moveTo>
                  <a:lnTo>
                    <a:pt x="454" y="318"/>
                  </a:lnTo>
                  <a:lnTo>
                    <a:pt x="0" y="0"/>
                  </a:lnTo>
                  <a:lnTo>
                    <a:pt x="0" y="544"/>
                  </a:lnTo>
                </a:path>
              </a:pathLst>
            </a:custGeom>
            <a:solidFill>
              <a:srgbClr val="00FFFF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070" name="Freeform 11"/>
            <p:cNvSpPr>
              <a:spLocks/>
            </p:cNvSpPr>
            <p:nvPr/>
          </p:nvSpPr>
          <p:spPr bwMode="auto">
            <a:xfrm>
              <a:off x="2208" y="3120"/>
              <a:ext cx="231" cy="318"/>
            </a:xfrm>
            <a:custGeom>
              <a:avLst/>
              <a:gdLst>
                <a:gd name="T0" fmla="*/ 0 w 454"/>
                <a:gd name="T1" fmla="*/ 186 h 544"/>
                <a:gd name="T2" fmla="*/ 231 w 454"/>
                <a:gd name="T3" fmla="*/ 186 h 544"/>
                <a:gd name="T4" fmla="*/ 0 w 454"/>
                <a:gd name="T5" fmla="*/ 0 h 544"/>
                <a:gd name="T6" fmla="*/ 0 w 454"/>
                <a:gd name="T7" fmla="*/ 318 h 5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54"/>
                <a:gd name="T13" fmla="*/ 0 h 544"/>
                <a:gd name="T14" fmla="*/ 454 w 454"/>
                <a:gd name="T15" fmla="*/ 544 h 5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54" h="544">
                  <a:moveTo>
                    <a:pt x="0" y="318"/>
                  </a:moveTo>
                  <a:lnTo>
                    <a:pt x="454" y="318"/>
                  </a:lnTo>
                  <a:lnTo>
                    <a:pt x="0" y="0"/>
                  </a:lnTo>
                  <a:lnTo>
                    <a:pt x="0" y="544"/>
                  </a:lnTo>
                </a:path>
              </a:pathLst>
            </a:custGeom>
            <a:solidFill>
              <a:srgbClr val="00FFFF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071" name="Freeform 12"/>
            <p:cNvSpPr>
              <a:spLocks/>
            </p:cNvSpPr>
            <p:nvPr/>
          </p:nvSpPr>
          <p:spPr bwMode="auto">
            <a:xfrm>
              <a:off x="1104" y="3264"/>
              <a:ext cx="231" cy="318"/>
            </a:xfrm>
            <a:custGeom>
              <a:avLst/>
              <a:gdLst>
                <a:gd name="T0" fmla="*/ 0 w 454"/>
                <a:gd name="T1" fmla="*/ 186 h 544"/>
                <a:gd name="T2" fmla="*/ 231 w 454"/>
                <a:gd name="T3" fmla="*/ 186 h 544"/>
                <a:gd name="T4" fmla="*/ 0 w 454"/>
                <a:gd name="T5" fmla="*/ 0 h 544"/>
                <a:gd name="T6" fmla="*/ 0 w 454"/>
                <a:gd name="T7" fmla="*/ 318 h 5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54"/>
                <a:gd name="T13" fmla="*/ 0 h 544"/>
                <a:gd name="T14" fmla="*/ 454 w 454"/>
                <a:gd name="T15" fmla="*/ 544 h 5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54" h="544">
                  <a:moveTo>
                    <a:pt x="0" y="318"/>
                  </a:moveTo>
                  <a:lnTo>
                    <a:pt x="454" y="318"/>
                  </a:lnTo>
                  <a:lnTo>
                    <a:pt x="0" y="0"/>
                  </a:lnTo>
                  <a:lnTo>
                    <a:pt x="0" y="544"/>
                  </a:lnTo>
                </a:path>
              </a:pathLst>
            </a:custGeom>
            <a:solidFill>
              <a:srgbClr val="00FFFF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</p:grpSp>
      <p:sp>
        <p:nvSpPr>
          <p:cNvPr id="44045" name="Freeform 13"/>
          <p:cNvSpPr>
            <a:spLocks/>
          </p:cNvSpPr>
          <p:nvPr/>
        </p:nvSpPr>
        <p:spPr bwMode="auto">
          <a:xfrm>
            <a:off x="3445799" y="4832350"/>
            <a:ext cx="5359400" cy="698500"/>
          </a:xfrm>
          <a:custGeom>
            <a:avLst/>
            <a:gdLst>
              <a:gd name="T0" fmla="*/ 5359400 w 3376"/>
              <a:gd name="T1" fmla="*/ 0 h 440"/>
              <a:gd name="T2" fmla="*/ 0 w 3376"/>
              <a:gd name="T3" fmla="*/ 698500 h 440"/>
              <a:gd name="T4" fmla="*/ 0 60000 65536"/>
              <a:gd name="T5" fmla="*/ 0 60000 65536"/>
              <a:gd name="T6" fmla="*/ 0 w 3376"/>
              <a:gd name="T7" fmla="*/ 0 h 440"/>
              <a:gd name="T8" fmla="*/ 3376 w 3376"/>
              <a:gd name="T9" fmla="*/ 440 h 44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376" h="440">
                <a:moveTo>
                  <a:pt x="3376" y="0"/>
                </a:moveTo>
                <a:lnTo>
                  <a:pt x="0" y="440"/>
                </a:lnTo>
              </a:path>
            </a:pathLst>
          </a:custGeom>
          <a:noFill/>
          <a:ln w="76200">
            <a:solidFill>
              <a:srgbClr val="FF0000"/>
            </a:solidFill>
            <a:round/>
            <a:headEnd type="diamond" w="med" len="med"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2060" name="AutoShape 14"/>
          <p:cNvSpPr>
            <a:spLocks/>
          </p:cNvSpPr>
          <p:nvPr/>
        </p:nvSpPr>
        <p:spPr bwMode="auto">
          <a:xfrm rot="-5801429">
            <a:off x="4183064" y="1401772"/>
            <a:ext cx="685800" cy="8763000"/>
          </a:xfrm>
          <a:prstGeom prst="leftBrace">
            <a:avLst>
              <a:gd name="adj1" fmla="val 106481"/>
              <a:gd name="adj2" fmla="val 50000"/>
            </a:avLst>
          </a:prstGeom>
          <a:noFill/>
          <a:ln w="38100">
            <a:solidFill>
              <a:srgbClr val="FF0000"/>
            </a:solidFill>
            <a:round/>
            <a:headEnd type="none" w="lg" len="lg"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44047" name="Text Box 15"/>
          <p:cNvSpPr txBox="1">
            <a:spLocks noChangeArrowheads="1"/>
          </p:cNvSpPr>
          <p:nvPr/>
        </p:nvSpPr>
        <p:spPr bwMode="auto">
          <a:xfrm rot="21437574">
            <a:off x="3715478" y="5832644"/>
            <a:ext cx="2114681" cy="1015663"/>
          </a:xfrm>
          <a:prstGeom prst="rect">
            <a:avLst/>
          </a:prstGeom>
          <a:noFill/>
          <a:ln w="12700">
            <a:noFill/>
            <a:miter lim="800000"/>
            <a:headEnd type="none" w="lg" len="lg"/>
            <a:tailEnd type="none" w="lg" len="lg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6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Arial" charset="0"/>
              </a:rPr>
              <a:t>4</a:t>
            </a:r>
            <a:r>
              <a:rPr lang="en-US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Arial" charset="0"/>
              </a:rPr>
              <a:t>0</a:t>
            </a:r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Arial" charset="0"/>
              </a:rPr>
              <a:t> </a:t>
            </a:r>
            <a:r>
              <a:rPr lang="ru-RU" sz="6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Arial" charset="0"/>
              </a:rPr>
              <a:t>км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188640"/>
            <a:ext cx="41840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1</a:t>
            </a:r>
            <a:r>
              <a:rPr lang="ru-RU" b="1" u="sng" dirty="0"/>
              <a:t>.</a:t>
            </a:r>
            <a:r>
              <a:rPr lang="ru-RU" b="1" dirty="0"/>
              <a:t> 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Таблица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98351221"/>
                  </p:ext>
                </p:extLst>
              </p:nvPr>
            </p:nvGraphicFramePr>
            <p:xfrm>
              <a:off x="971600" y="980727"/>
              <a:ext cx="6808845" cy="2925699"/>
            </p:xfrm>
            <a:graphic>
              <a:graphicData uri="http://schemas.openxmlformats.org/drawingml/2006/table">
                <a:tbl>
                  <a:tblPr>
                    <a:tableStyleId>{5C22544A-7EE6-4342-B048-85BDC9FD1C3A}</a:tableStyleId>
                  </a:tblPr>
                  <a:tblGrid>
                    <a:gridCol w="6808845"/>
                  </a:tblGrid>
                  <a:tr h="2088232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2800" b="1" dirty="0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Турист  за </a:t>
                          </a:r>
                          <a:r>
                            <a:rPr lang="ru-RU" sz="2800" b="1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два дня</a:t>
                          </a:r>
                          <a:r>
                            <a:rPr lang="ru-RU" sz="2800" b="1" baseline="0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ru-RU" sz="2800" b="1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прошел </a:t>
                          </a:r>
                          <a:r>
                            <a:rPr lang="ru-RU" sz="2800" b="1" dirty="0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40 км. </a:t>
                          </a:r>
                        </a:p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2800" b="1" dirty="0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В первый день он прошел 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2800" b="1" i="1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ru-RU" sz="2800" b="1" i="1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effectLst/>
                                      <a:latin typeface="Cambria Math"/>
                                    </a:rPr>
                                    <m:t>𝟑</m:t>
                                  </m:r>
                                </m:num>
                                <m:den>
                                  <m:r>
                                    <a:rPr lang="ru-RU" sz="2800" b="1" i="1">
                                      <a:solidFill>
                                        <a:schemeClr val="accent2">
                                          <a:lumMod val="50000"/>
                                        </a:schemeClr>
                                      </a:solidFill>
                                      <a:effectLst/>
                                      <a:latin typeface="Cambria Math"/>
                                    </a:rPr>
                                    <m:t>𝟓</m:t>
                                  </m:r>
                                </m:den>
                              </m:f>
                            </m:oMath>
                          </a14:m>
                          <a:r>
                            <a:rPr lang="ru-RU" sz="2800" b="1" dirty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 </a:t>
                          </a:r>
                          <a:r>
                            <a:rPr lang="ru-RU" sz="2800" b="1" dirty="0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этого расстояния</a:t>
                          </a:r>
                          <a:r>
                            <a:rPr lang="ru-RU" sz="2800" b="1" dirty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. </a:t>
                          </a:r>
                        </a:p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ru-RU" sz="2800" b="1" dirty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Сколько километров он прошел за первый </a:t>
                          </a:r>
                          <a:r>
                            <a:rPr lang="ru-RU" sz="2800" b="1" dirty="0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день прогулки</a:t>
                          </a:r>
                          <a:r>
                            <a:rPr lang="ru-RU" sz="2800" b="1" dirty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?</a:t>
                          </a:r>
                          <a:endParaRPr lang="ru-RU" sz="2800" b="1" dirty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114300" marR="114300" marT="0" marB="0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Таблица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98351221"/>
                  </p:ext>
                </p:extLst>
              </p:nvPr>
            </p:nvGraphicFramePr>
            <p:xfrm>
              <a:off x="971600" y="980727"/>
              <a:ext cx="6808845" cy="2886329"/>
            </p:xfrm>
            <a:graphic>
              <a:graphicData uri="http://schemas.openxmlformats.org/drawingml/2006/table">
                <a:tbl>
                  <a:tblPr>
                    <a:tableStyleId>{5C22544A-7EE6-4342-B048-85BDC9FD1C3A}</a:tableStyleId>
                  </a:tblPr>
                  <a:tblGrid>
                    <a:gridCol w="6808845"/>
                  </a:tblGrid>
                  <a:tr h="2886329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114300" marR="114300" marT="0" marB="0">
                        <a:blipFill rotWithShape="1">
                          <a:blip r:embed="rId3"/>
                          <a:stretch>
                            <a:fillRect t="-2960" r="-90" b="-7611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pic>
        <p:nvPicPr>
          <p:cNvPr id="25829" name="Picture 1253" descr="j0354669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993063" y="2564904"/>
            <a:ext cx="1150937" cy="185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8320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81 0.11667 L -0.99618 0.28333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258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200" y="8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2000"/>
                                        <p:tgtEl>
                                          <p:spTgt spid="44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4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850106"/>
          </a:xfrm>
        </p:spPr>
        <p:txBody>
          <a:bodyPr/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задачи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4294967295"/>
              </p:nvPr>
            </p:nvSpPr>
            <p:spPr>
              <a:xfrm>
                <a:off x="683568" y="1124744"/>
                <a:ext cx="7546032" cy="5544616"/>
              </a:xfrm>
            </p:spPr>
            <p:txBody>
              <a:bodyPr>
                <a:normAutofit fontScale="85000" lnSpcReduction="20000"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      </a:t>
                </a:r>
                <a:r>
                  <a:rPr lang="ru-RU" sz="2800" b="1" dirty="0" smtClean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Целое - 40 км</a:t>
                </a:r>
              </a:p>
              <a:p>
                <a:pPr marL="0" indent="0">
                  <a:buNone/>
                </a:pPr>
                <a:r>
                  <a:rPr lang="ru-RU" sz="2800" b="1" dirty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800" b="1" dirty="0" smtClean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Часть ( дробь) –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b="1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𝟑</m:t>
                        </m:r>
                      </m:num>
                      <m:den>
                        <m:r>
                          <a:rPr lang="ru-RU" sz="2800" b="1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𝟓</m:t>
                        </m:r>
                      </m:den>
                    </m:f>
                  </m:oMath>
                </a14:m>
                <a:endParaRPr lang="ru-RU" sz="2800" b="1" dirty="0" smtClean="0">
                  <a:solidFill>
                    <a:schemeClr val="accent2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ru-RU" sz="2800" b="1" dirty="0" smtClean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Найти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𝟑</m:t>
                        </m:r>
                      </m:num>
                      <m:den>
                        <m:r>
                          <a:rPr lang="ru-RU" sz="2800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𝟓</m:t>
                        </m:r>
                      </m:den>
                    </m:f>
                  </m:oMath>
                </a14:m>
                <a:r>
                  <a:rPr lang="ru-RU" sz="2800" b="1" dirty="0" smtClean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от 40 </a:t>
                </a:r>
              </a:p>
              <a:p>
                <a:pPr marL="0" indent="0">
                  <a:buNone/>
                </a:pPr>
                <a:r>
                  <a:rPr lang="ru-RU" sz="2800" b="1" dirty="0" smtClean="0">
                    <a:solidFill>
                      <a:schemeClr val="accent3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1 способ</a:t>
                </a:r>
              </a:p>
              <a:p>
                <a:pPr marL="0" indent="0">
                  <a:buNone/>
                </a:pPr>
                <a:r>
                  <a:rPr lang="ru-RU" sz="2800" b="1" dirty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800" b="1" dirty="0" smtClean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</a:t>
                </a:r>
                <a:r>
                  <a:rPr lang="ru-RU" sz="2800" b="1" dirty="0" smtClean="0">
                    <a:solidFill>
                      <a:schemeClr val="accent3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ru-RU" sz="2800" b="1" dirty="0" smtClean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1) 40 : 5 = 8 ( км) - в одной части</a:t>
                </a:r>
              </a:p>
              <a:p>
                <a:pPr marL="0" indent="0">
                  <a:buNone/>
                </a:pPr>
                <a:r>
                  <a:rPr lang="ru-RU" sz="2800" b="1" dirty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800" b="1" dirty="0" smtClean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2) 8* 3 = 24 (км)- прошел за </a:t>
                </a:r>
                <a:r>
                  <a:rPr lang="ru-RU" sz="2800" b="1" smtClean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первый день</a:t>
                </a:r>
              </a:p>
              <a:p>
                <a:pPr marL="0" indent="0">
                  <a:buNone/>
                </a:pPr>
                <a:r>
                  <a:rPr lang="ru-RU" sz="2800" b="1" smtClean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Ответ</a:t>
                </a:r>
                <a:r>
                  <a:rPr lang="ru-RU" sz="2800" b="1" dirty="0" smtClean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24 километра.</a:t>
                </a:r>
              </a:p>
              <a:p>
                <a:pPr marL="0" indent="0">
                  <a:buNone/>
                </a:pPr>
                <a:endParaRPr lang="ru-RU" sz="2800" b="1" dirty="0" smtClean="0">
                  <a:solidFill>
                    <a:schemeClr val="accent2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ru-RU" sz="2800" b="1" dirty="0" smtClean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Или   40 : 5* 3=</a:t>
                </a:r>
                <a:r>
                  <a:rPr lang="ru-RU" sz="2800" b="1" dirty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24 (км</a:t>
                </a:r>
                <a:r>
                  <a:rPr lang="ru-RU" sz="2800" b="1" dirty="0" smtClean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  <a:p>
                <a:pPr marL="0" indent="0">
                  <a:lnSpc>
                    <a:spcPct val="115000"/>
                  </a:lnSpc>
                  <a:spcAft>
                    <a:spcPts val="1000"/>
                  </a:spcAft>
                  <a:buNone/>
                </a:pPr>
                <a:r>
                  <a:rPr lang="ru-RU" sz="2800" b="1" dirty="0" smtClean="0">
                    <a:solidFill>
                      <a:schemeClr val="accent3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      2 способ   </a:t>
                </a:r>
              </a:p>
              <a:p>
                <a:pPr marL="0" indent="0">
                  <a:lnSpc>
                    <a:spcPct val="115000"/>
                  </a:lnSpc>
                  <a:spcAft>
                    <a:spcPts val="1000"/>
                  </a:spcAft>
                  <a:buNone/>
                </a:pPr>
                <a:r>
                  <a:rPr lang="ru-RU" sz="2800" b="1" dirty="0" smtClean="0">
                    <a:solidFill>
                      <a:schemeClr val="accent3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    </a:t>
                </a:r>
                <a:r>
                  <a:rPr lang="ru-RU" sz="2800" b="1" dirty="0" smtClean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:r>
                  <a:rPr lang="en-US" sz="2800" b="1" dirty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:r>
                  <a:rPr lang="ru-RU" sz="2800" b="1" dirty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*</a:t>
                </a:r>
                <a14:m>
                  <m:oMath xmlns:m="http://schemas.openxmlformats.org/officeDocument/2006/math">
                    <m:r>
                      <a:rPr lang="ru-RU" sz="2800" b="1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/>
                      </a:rPr>
                      <m:t>  </m:t>
                    </m:r>
                    <m:f>
                      <m:fPr>
                        <m:ctrlPr>
                          <a:rPr lang="ru-RU" sz="2800" b="1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b="1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𝟑</m:t>
                        </m:r>
                        <m:r>
                          <a:rPr lang="ru-RU" sz="2800" b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 </m:t>
                        </m:r>
                      </m:num>
                      <m:den>
                        <m:r>
                          <a:rPr lang="ru-RU" sz="2800" b="1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𝟓</m:t>
                        </m:r>
                      </m:den>
                    </m:f>
                    <m:r>
                      <a:rPr lang="ru-RU" sz="2800" b="1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/>
                      </a:rPr>
                      <m:t>  </m:t>
                    </m:r>
                  </m:oMath>
                </a14:m>
                <a:r>
                  <a:rPr lang="ru-RU" sz="2800" b="1" dirty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800" b="1" dirty="0" smtClean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b="1" i="0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𝟒𝟎</m:t>
                        </m:r>
                        <m:r>
                          <a:rPr lang="ru-RU" sz="2800" b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 </m:t>
                        </m:r>
                      </m:num>
                      <m:den>
                        <m:r>
                          <a:rPr lang="ru-RU" sz="2800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𝟏</m:t>
                        </m:r>
                      </m:den>
                    </m:f>
                  </m:oMath>
                </a14:m>
                <a:r>
                  <a:rPr lang="ru-RU" sz="2800" b="1" dirty="0" smtClean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*</a:t>
                </a:r>
                <a:r>
                  <a:rPr lang="ru-RU" sz="2800" b="1" dirty="0">
                    <a:solidFill>
                      <a:schemeClr val="accent2">
                        <a:lumMod val="5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b="1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𝟑</m:t>
                        </m:r>
                        <m:r>
                          <a:rPr lang="ru-RU" sz="2800" b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 </m:t>
                        </m:r>
                      </m:num>
                      <m:den>
                        <m:r>
                          <a:rPr lang="ru-RU" sz="2800" b="1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𝟓</m:t>
                        </m:r>
                      </m:den>
                    </m:f>
                  </m:oMath>
                </a14:m>
                <a:r>
                  <a:rPr lang="ru-RU" sz="2800" b="1" dirty="0" smtClean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𝟒𝟎</m:t>
                        </m:r>
                        <m:r>
                          <a:rPr lang="ru-RU" sz="2800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∗ </m:t>
                        </m:r>
                        <m:r>
                          <a:rPr lang="ru-RU" sz="2800" b="1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𝟑</m:t>
                        </m:r>
                        <m:r>
                          <a:rPr lang="ru-RU" sz="2800" b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 </m:t>
                        </m:r>
                      </m:num>
                      <m:den>
                        <m:r>
                          <a:rPr lang="ru-RU" sz="2800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𝟏</m:t>
                        </m:r>
                        <m:r>
                          <a:rPr lang="ru-RU" sz="2800" b="1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∗ </m:t>
                        </m:r>
                        <m:r>
                          <a:rPr lang="ru-RU" sz="2800" b="1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𝟓</m:t>
                        </m:r>
                      </m:den>
                    </m:f>
                    <m:r>
                      <a:rPr lang="ru-RU" sz="2800" b="1" i="0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/>
                      </a:rPr>
                      <m:t>=</m:t>
                    </m:r>
                  </m:oMath>
                </a14:m>
                <a:r>
                  <a:rPr lang="ru-RU" sz="2800" b="1" dirty="0" smtClean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24 </a:t>
                </a:r>
                <a:r>
                  <a:rPr lang="ru-RU" sz="2800" b="1" dirty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(км) </a:t>
                </a: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2800" b="1" dirty="0" smtClean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Ответ</a:t>
                </a:r>
                <a:r>
                  <a:rPr lang="ru-RU" sz="2800" b="1" dirty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</a:t>
                </a:r>
                <a:r>
                  <a:rPr lang="ru-RU" sz="2800" b="1" dirty="0" smtClean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24 километра.</a:t>
                </a:r>
                <a:endParaRPr lang="ru-RU" sz="2800" b="1" dirty="0">
                  <a:solidFill>
                    <a:schemeClr val="accent2">
                      <a:lumMod val="50000"/>
                    </a:schemeClr>
                  </a:solidFill>
                  <a:latin typeface="Times New Roman" panose="02020603050405020304" pitchFamily="18" charset="0"/>
                  <a:ea typeface="Calibri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ru-RU" sz="2800" b="1" dirty="0">
                  <a:solidFill>
                    <a:schemeClr val="accent3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4294967295"/>
              </p:nvPr>
            </p:nvSpPr>
            <p:spPr>
              <a:xfrm>
                <a:off x="683568" y="1124744"/>
                <a:ext cx="7546032" cy="5544616"/>
              </a:xfrm>
              <a:blipFill rotWithShape="1">
                <a:blip r:embed="rId2"/>
                <a:stretch>
                  <a:fillRect l="-1212" t="-165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32824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найти часть от числа?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C00000"/>
                </a:solidFill>
              </a:rPr>
              <a:t>   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способ:</a:t>
            </a:r>
          </a:p>
          <a:p>
            <a:pPr marL="0" indent="0">
              <a:buNone/>
            </a:pPr>
            <a:endParaRPr lang="ru-RU" sz="14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Число : знаменатель * числитель дроби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2 способ: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Число * дробь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6921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</a:t>
            </a:r>
            <a:r>
              <a:rPr lang="ru-RU" alt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№2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Объект 5"/>
              <p:cNvSpPr>
                <a:spLocks noGrp="1"/>
              </p:cNvSpPr>
              <p:nvPr>
                <p:ph sz="half" idx="1"/>
              </p:nvPr>
            </p:nvSpPr>
            <p:spPr>
              <a:xfrm>
                <a:off x="755576" y="1600200"/>
                <a:ext cx="3740224" cy="4525963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ru-RU" altLang="ru-RU" sz="3200" b="1" dirty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У Буратино было 10 золотых. 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ru-RU" altLang="ru-RU" sz="3200" b="1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altLang="ru-RU" sz="3200" b="1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ru-RU" altLang="ru-RU" sz="3200" b="1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lang="ru-RU" altLang="ru-RU" sz="3200" b="1" dirty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своих денег он отдал коту </a:t>
                </a:r>
                <a:r>
                  <a:rPr lang="ru-RU" altLang="ru-RU" sz="3200" b="1" dirty="0" err="1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Базилио</a:t>
                </a:r>
                <a:r>
                  <a:rPr lang="ru-RU" altLang="ru-RU" sz="3200" b="1" dirty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Сколько золотых получил кот </a:t>
                </a:r>
                <a:r>
                  <a:rPr lang="ru-RU" altLang="ru-RU" sz="3200" b="1" dirty="0" err="1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Базилио</a:t>
                </a:r>
                <a:r>
                  <a:rPr lang="ru-RU" altLang="ru-RU" sz="3200" b="1" dirty="0">
                    <a:solidFill>
                      <a:schemeClr val="accent2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?</a:t>
                </a: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6" name="Объект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755576" y="1600200"/>
                <a:ext cx="3740224" cy="4525963"/>
              </a:xfrm>
              <a:blipFill rotWithShape="1">
                <a:blip r:embed="rId2" cstate="print"/>
                <a:stretch>
                  <a:fillRect l="-4235" t="-1887" r="-81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700808"/>
            <a:ext cx="4633223" cy="3816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5604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Физкультминутка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Буратино потянулся,</a:t>
            </a:r>
            <a:b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 нагнулся,</a:t>
            </a:r>
            <a:b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Два нагнулся,</a:t>
            </a:r>
            <a:b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Руки в стороны развел –</a:t>
            </a:r>
            <a:b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Ключик, видно, не нашел.</a:t>
            </a:r>
            <a:b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Огорчился и пошел.</a:t>
            </a:r>
            <a:b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ключик нам достать,</a:t>
            </a:r>
            <a:b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Надо на носочки встать.</a:t>
            </a:r>
          </a:p>
          <a:p>
            <a:endParaRPr lang="ru-RU" dirty="0"/>
          </a:p>
        </p:txBody>
      </p:sp>
      <p:pic>
        <p:nvPicPr>
          <p:cNvPr id="6" name="Объект 4" descr="http://im1-tub-ru.yandex.net/i?id=be72fcac9a9a84d3b816c10c888f6e00&amp;n=21"/>
          <p:cNvPicPr>
            <a:picLocks noGrp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12776"/>
            <a:ext cx="3888432" cy="43204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15931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1827</TotalTime>
  <Words>286</Words>
  <Application>Microsoft Office PowerPoint</Application>
  <PresentationFormat>Экран (4:3)</PresentationFormat>
  <Paragraphs>93</Paragraphs>
  <Slides>21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7" baseType="lpstr">
      <vt:lpstr>Arial</vt:lpstr>
      <vt:lpstr>Calibri</vt:lpstr>
      <vt:lpstr>Cambria Math</vt:lpstr>
      <vt:lpstr>Times New Roman</vt:lpstr>
      <vt:lpstr>Тема Office</vt:lpstr>
      <vt:lpstr>Формула</vt:lpstr>
      <vt:lpstr>Нахождение части целого </vt:lpstr>
      <vt:lpstr>Решите устно</vt:lpstr>
      <vt:lpstr>Тема урока</vt:lpstr>
      <vt:lpstr>Цель урока:</vt:lpstr>
      <vt:lpstr>Презентация PowerPoint</vt:lpstr>
      <vt:lpstr>Решение задачи</vt:lpstr>
      <vt:lpstr>Как найти часть от числа?</vt:lpstr>
      <vt:lpstr>Задача №2</vt:lpstr>
      <vt:lpstr>Физкультминутка</vt:lpstr>
      <vt:lpstr>Задача №3</vt:lpstr>
      <vt:lpstr>Задача №4</vt:lpstr>
      <vt:lpstr>Задача №5</vt:lpstr>
      <vt:lpstr>Задача №6</vt:lpstr>
      <vt:lpstr>Задача №7</vt:lpstr>
      <vt:lpstr>Задача №8</vt:lpstr>
      <vt:lpstr>Итог урока</vt:lpstr>
      <vt:lpstr>Презентация PowerPoint</vt:lpstr>
      <vt:lpstr>Индивидуальные задачи задача 1</vt:lpstr>
      <vt:lpstr>Индивидуальные задачи задача 2</vt:lpstr>
      <vt:lpstr>Проверь решение</vt:lpstr>
      <vt:lpstr>Проверь решение</vt:lpstr>
    </vt:vector>
  </TitlesOfParts>
  <Company>Home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Задачи по теме «Проценты»</dc:title>
  <dc:creator>user</dc:creator>
  <cp:lastModifiedBy>User</cp:lastModifiedBy>
  <cp:revision>121</cp:revision>
  <cp:lastPrinted>2015-04-08T17:17:02Z</cp:lastPrinted>
  <dcterms:created xsi:type="dcterms:W3CDTF">2012-12-13T15:32:35Z</dcterms:created>
  <dcterms:modified xsi:type="dcterms:W3CDTF">2024-02-12T09:25:08Z</dcterms:modified>
</cp:coreProperties>
</file>